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8" r:id="rId3"/>
    <p:sldId id="259" r:id="rId4"/>
    <p:sldId id="269" r:id="rId5"/>
    <p:sldId id="270" r:id="rId6"/>
    <p:sldId id="271" r:id="rId7"/>
    <p:sldId id="272" r:id="rId8"/>
    <p:sldId id="273" r:id="rId9"/>
    <p:sldId id="260" r:id="rId10"/>
    <p:sldId id="274" r:id="rId11"/>
    <p:sldId id="263" r:id="rId12"/>
    <p:sldId id="275" r:id="rId13"/>
    <p:sldId id="276" r:id="rId14"/>
    <p:sldId id="277" r:id="rId15"/>
    <p:sldId id="278" r:id="rId16"/>
    <p:sldId id="26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234" y="6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u, Zizhong" userId="3e139895-2352-4162-865c-bb87419c7053" providerId="ADAL" clId="{2DFF1D09-A03B-489E-B748-8BFB7E8AAA7A}"/>
  </pc:docChgLst>
  <pc:docChgLst>
    <pc:chgData name="Liu, Zizhong" userId="3e139895-2352-4162-865c-bb87419c7053" providerId="ADAL" clId="{2F5D79E1-23A2-4CC2-8C09-85117A4A98FB}"/>
    <pc:docChg chg="undo custSel addSld delSld modSld">
      <pc:chgData name="Liu, Zizhong" userId="3e139895-2352-4162-865c-bb87419c7053" providerId="ADAL" clId="{2F5D79E1-23A2-4CC2-8C09-85117A4A98FB}" dt="2022-02-08T02:44:43.491" v="647" actId="2696"/>
      <pc:docMkLst>
        <pc:docMk/>
      </pc:docMkLst>
      <pc:sldChg chg="addSp modSp add setBg">
        <pc:chgData name="Liu, Zizhong" userId="3e139895-2352-4162-865c-bb87419c7053" providerId="ADAL" clId="{2F5D79E1-23A2-4CC2-8C09-85117A4A98FB}" dt="2022-02-08T02:01:44.116" v="91" actId="207"/>
        <pc:sldMkLst>
          <pc:docMk/>
          <pc:sldMk cId="0" sldId="256"/>
        </pc:sldMkLst>
        <pc:spChg chg="add mod ord">
          <ac:chgData name="Liu, Zizhong" userId="3e139895-2352-4162-865c-bb87419c7053" providerId="ADAL" clId="{2F5D79E1-23A2-4CC2-8C09-85117A4A98FB}" dt="2022-02-08T02:00:37.586" v="50" actId="207"/>
          <ac:spMkLst>
            <pc:docMk/>
            <pc:sldMk cId="0" sldId="256"/>
            <ac:spMk id="2" creationId="{91F62383-757A-4F17-9967-B74C9B7558A1}"/>
          </ac:spMkLst>
        </pc:spChg>
        <pc:spChg chg="mod">
          <ac:chgData name="Liu, Zizhong" userId="3e139895-2352-4162-865c-bb87419c7053" providerId="ADAL" clId="{2F5D79E1-23A2-4CC2-8C09-85117A4A98FB}" dt="2022-02-08T02:01:44.116" v="91" actId="207"/>
          <ac:spMkLst>
            <pc:docMk/>
            <pc:sldMk cId="0" sldId="256"/>
            <ac:spMk id="434" creationId="{00000000-0000-0000-0000-000000000000}"/>
          </ac:spMkLst>
        </pc:spChg>
        <pc:spChg chg="mod">
          <ac:chgData name="Liu, Zizhong" userId="3e139895-2352-4162-865c-bb87419c7053" providerId="ADAL" clId="{2F5D79E1-23A2-4CC2-8C09-85117A4A98FB}" dt="2022-02-08T02:01:17.665" v="53" actId="113"/>
          <ac:spMkLst>
            <pc:docMk/>
            <pc:sldMk cId="0" sldId="256"/>
            <ac:spMk id="435" creationId="{00000000-0000-0000-0000-000000000000}"/>
          </ac:spMkLst>
        </pc:spChg>
      </pc:sldChg>
      <pc:sldChg chg="addSp delSp modSp del">
        <pc:chgData name="Liu, Zizhong" userId="3e139895-2352-4162-865c-bb87419c7053" providerId="ADAL" clId="{2F5D79E1-23A2-4CC2-8C09-85117A4A98FB}" dt="2022-02-08T01:59:32.100" v="6" actId="2696"/>
        <pc:sldMkLst>
          <pc:docMk/>
          <pc:sldMk cId="238705806" sldId="257"/>
        </pc:sldMkLst>
        <pc:graphicFrameChg chg="add del mod">
          <ac:chgData name="Liu, Zizhong" userId="3e139895-2352-4162-865c-bb87419c7053" providerId="ADAL" clId="{2F5D79E1-23A2-4CC2-8C09-85117A4A98FB}" dt="2022-02-08T01:58:18.857" v="1"/>
          <ac:graphicFrameMkLst>
            <pc:docMk/>
            <pc:sldMk cId="238705806" sldId="257"/>
            <ac:graphicFrameMk id="2" creationId="{8E8207C3-4937-409F-9C7A-707C44F2F968}"/>
          </ac:graphicFrameMkLst>
        </pc:graphicFrameChg>
      </pc:sldChg>
      <pc:sldChg chg="addSp delSp modSp">
        <pc:chgData name="Liu, Zizhong" userId="3e139895-2352-4162-865c-bb87419c7053" providerId="ADAL" clId="{2F5D79E1-23A2-4CC2-8C09-85117A4A98FB}" dt="2022-02-08T02:30:23.039" v="354" actId="20577"/>
        <pc:sldMkLst>
          <pc:docMk/>
          <pc:sldMk cId="1958143808" sldId="258"/>
        </pc:sldMkLst>
        <pc:spChg chg="mod">
          <ac:chgData name="Liu, Zizhong" userId="3e139895-2352-4162-865c-bb87419c7053" providerId="ADAL" clId="{2F5D79E1-23A2-4CC2-8C09-85117A4A98FB}" dt="2022-02-08T02:30:23.039" v="354" actId="20577"/>
          <ac:spMkLst>
            <pc:docMk/>
            <pc:sldMk cId="1958143808" sldId="258"/>
            <ac:spMk id="3" creationId="{938740C9-70D6-4FA7-9278-C01F8E2E516F}"/>
          </ac:spMkLst>
        </pc:spChg>
        <pc:spChg chg="mod">
          <ac:chgData name="Liu, Zizhong" userId="3e139895-2352-4162-865c-bb87419c7053" providerId="ADAL" clId="{2F5D79E1-23A2-4CC2-8C09-85117A4A98FB}" dt="2022-02-08T02:02:40.831" v="103" actId="1076"/>
          <ac:spMkLst>
            <pc:docMk/>
            <pc:sldMk cId="1958143808" sldId="258"/>
            <ac:spMk id="5" creationId="{E617FDEA-1E98-47D3-925E-9956B7A8BF5E}"/>
          </ac:spMkLst>
        </pc:spChg>
        <pc:spChg chg="mod">
          <ac:chgData name="Liu, Zizhong" userId="3e139895-2352-4162-865c-bb87419c7053" providerId="ADAL" clId="{2F5D79E1-23A2-4CC2-8C09-85117A4A98FB}" dt="2022-02-08T02:02:36.157" v="101" actId="14100"/>
          <ac:spMkLst>
            <pc:docMk/>
            <pc:sldMk cId="1958143808" sldId="258"/>
            <ac:spMk id="7" creationId="{6911F7CB-EFF9-4CD3-9C07-EB73A3A9B5D6}"/>
          </ac:spMkLst>
        </pc:spChg>
        <pc:spChg chg="mod">
          <ac:chgData name="Liu, Zizhong" userId="3e139895-2352-4162-865c-bb87419c7053" providerId="ADAL" clId="{2F5D79E1-23A2-4CC2-8C09-85117A4A98FB}" dt="2022-02-08T02:02:38.734" v="102" actId="14100"/>
          <ac:spMkLst>
            <pc:docMk/>
            <pc:sldMk cId="1958143808" sldId="258"/>
            <ac:spMk id="8" creationId="{C6E2277E-D2BE-4D82-9C3B-3A9CE97849F5}"/>
          </ac:spMkLst>
        </pc:spChg>
        <pc:spChg chg="add mod">
          <ac:chgData name="Liu, Zizhong" userId="3e139895-2352-4162-865c-bb87419c7053" providerId="ADAL" clId="{2F5D79E1-23A2-4CC2-8C09-85117A4A98FB}" dt="2022-02-08T02:03:52.574" v="178" actId="2085"/>
          <ac:spMkLst>
            <pc:docMk/>
            <pc:sldMk cId="1958143808" sldId="258"/>
            <ac:spMk id="9" creationId="{43615306-4967-48CD-B6C3-71134BAA9B84}"/>
          </ac:spMkLst>
        </pc:spChg>
        <pc:picChg chg="add mod">
          <ac:chgData name="Liu, Zizhong" userId="3e139895-2352-4162-865c-bb87419c7053" providerId="ADAL" clId="{2F5D79E1-23A2-4CC2-8C09-85117A4A98FB}" dt="2022-02-08T02:03:00.909" v="105" actId="1076"/>
          <ac:picMkLst>
            <pc:docMk/>
            <pc:sldMk cId="1958143808" sldId="258"/>
            <ac:picMk id="6" creationId="{96833D13-7C8D-4EF3-ABC8-489086652CD5}"/>
          </ac:picMkLst>
        </pc:picChg>
        <pc:picChg chg="del">
          <ac:chgData name="Liu, Zizhong" userId="3e139895-2352-4162-865c-bb87419c7053" providerId="ADAL" clId="{2F5D79E1-23A2-4CC2-8C09-85117A4A98FB}" dt="2022-02-08T02:02:14.056" v="96" actId="478"/>
          <ac:picMkLst>
            <pc:docMk/>
            <pc:sldMk cId="1958143808" sldId="258"/>
            <ac:picMk id="1026" creationId="{24BE7746-69CC-4EDF-90F9-C500FD595E92}"/>
          </ac:picMkLst>
        </pc:picChg>
      </pc:sldChg>
      <pc:sldChg chg="addSp delSp modSp">
        <pc:chgData name="Liu, Zizhong" userId="3e139895-2352-4162-865c-bb87419c7053" providerId="ADAL" clId="{2F5D79E1-23A2-4CC2-8C09-85117A4A98FB}" dt="2022-02-08T02:30:26.350" v="357" actId="20577"/>
        <pc:sldMkLst>
          <pc:docMk/>
          <pc:sldMk cId="2269272046" sldId="259"/>
        </pc:sldMkLst>
        <pc:spChg chg="mod">
          <ac:chgData name="Liu, Zizhong" userId="3e139895-2352-4162-865c-bb87419c7053" providerId="ADAL" clId="{2F5D79E1-23A2-4CC2-8C09-85117A4A98FB}" dt="2022-02-08T02:30:26.350" v="357" actId="20577"/>
          <ac:spMkLst>
            <pc:docMk/>
            <pc:sldMk cId="2269272046" sldId="259"/>
            <ac:spMk id="3" creationId="{4F20BB78-04BF-48B5-9B91-6C547BB9A056}"/>
          </ac:spMkLst>
        </pc:spChg>
        <pc:spChg chg="del">
          <ac:chgData name="Liu, Zizhong" userId="3e139895-2352-4162-865c-bb87419c7053" providerId="ADAL" clId="{2F5D79E1-23A2-4CC2-8C09-85117A4A98FB}" dt="2022-02-08T02:04:31.418" v="188" actId="478"/>
          <ac:spMkLst>
            <pc:docMk/>
            <pc:sldMk cId="2269272046" sldId="259"/>
            <ac:spMk id="5" creationId="{A6694540-195C-4661-9285-2C93CD38951E}"/>
          </ac:spMkLst>
        </pc:spChg>
        <pc:spChg chg="del">
          <ac:chgData name="Liu, Zizhong" userId="3e139895-2352-4162-865c-bb87419c7053" providerId="ADAL" clId="{2F5D79E1-23A2-4CC2-8C09-85117A4A98FB}" dt="2022-02-08T02:04:28.841" v="187" actId="478"/>
          <ac:spMkLst>
            <pc:docMk/>
            <pc:sldMk cId="2269272046" sldId="259"/>
            <ac:spMk id="9" creationId="{60C41AA5-B8BE-4D14-9594-DD1A8672B8AB}"/>
          </ac:spMkLst>
        </pc:spChg>
        <pc:spChg chg="del">
          <ac:chgData name="Liu, Zizhong" userId="3e139895-2352-4162-865c-bb87419c7053" providerId="ADAL" clId="{2F5D79E1-23A2-4CC2-8C09-85117A4A98FB}" dt="2022-02-08T02:04:28.841" v="187" actId="478"/>
          <ac:spMkLst>
            <pc:docMk/>
            <pc:sldMk cId="2269272046" sldId="259"/>
            <ac:spMk id="10" creationId="{46FB31D5-D46D-476F-9208-AB47AF1D535A}"/>
          </ac:spMkLst>
        </pc:spChg>
        <pc:spChg chg="add mod">
          <ac:chgData name="Liu, Zizhong" userId="3e139895-2352-4162-865c-bb87419c7053" providerId="ADAL" clId="{2F5D79E1-23A2-4CC2-8C09-85117A4A98FB}" dt="2022-02-08T02:14:12.962" v="195" actId="313"/>
          <ac:spMkLst>
            <pc:docMk/>
            <pc:sldMk cId="2269272046" sldId="259"/>
            <ac:spMk id="12" creationId="{97476C98-2AA1-4455-9F59-4FF595761B8F}"/>
          </ac:spMkLst>
        </pc:spChg>
        <pc:picChg chg="del">
          <ac:chgData name="Liu, Zizhong" userId="3e139895-2352-4162-865c-bb87419c7053" providerId="ADAL" clId="{2F5D79E1-23A2-4CC2-8C09-85117A4A98FB}" dt="2022-02-08T02:04:28.841" v="187" actId="478"/>
          <ac:picMkLst>
            <pc:docMk/>
            <pc:sldMk cId="2269272046" sldId="259"/>
            <ac:picMk id="6" creationId="{6D0F2351-2437-4ADE-93AD-041D2F9FC42E}"/>
          </ac:picMkLst>
        </pc:picChg>
        <pc:picChg chg="del">
          <ac:chgData name="Liu, Zizhong" userId="3e139895-2352-4162-865c-bb87419c7053" providerId="ADAL" clId="{2F5D79E1-23A2-4CC2-8C09-85117A4A98FB}" dt="2022-02-08T02:04:28.841" v="187" actId="478"/>
          <ac:picMkLst>
            <pc:docMk/>
            <pc:sldMk cId="2269272046" sldId="259"/>
            <ac:picMk id="7" creationId="{375D5C1B-9385-4D13-B156-DA2A9AE9111E}"/>
          </ac:picMkLst>
        </pc:picChg>
        <pc:picChg chg="del">
          <ac:chgData name="Liu, Zizhong" userId="3e139895-2352-4162-865c-bb87419c7053" providerId="ADAL" clId="{2F5D79E1-23A2-4CC2-8C09-85117A4A98FB}" dt="2022-02-08T02:04:28.841" v="187" actId="478"/>
          <ac:picMkLst>
            <pc:docMk/>
            <pc:sldMk cId="2269272046" sldId="259"/>
            <ac:picMk id="8" creationId="{399FB7C1-CD2C-4676-8C80-8F6031A0B599}"/>
          </ac:picMkLst>
        </pc:picChg>
        <pc:picChg chg="add mod">
          <ac:chgData name="Liu, Zizhong" userId="3e139895-2352-4162-865c-bb87419c7053" providerId="ADAL" clId="{2F5D79E1-23A2-4CC2-8C09-85117A4A98FB}" dt="2022-02-08T02:04:35.579" v="191" actId="14100"/>
          <ac:picMkLst>
            <pc:docMk/>
            <pc:sldMk cId="2269272046" sldId="259"/>
            <ac:picMk id="11" creationId="{B30D2DD2-17F7-4418-971A-9F3360C3160E}"/>
          </ac:picMkLst>
        </pc:picChg>
      </pc:sldChg>
      <pc:sldChg chg="addSp delSp modSp">
        <pc:chgData name="Liu, Zizhong" userId="3e139895-2352-4162-865c-bb87419c7053" providerId="ADAL" clId="{2F5D79E1-23A2-4CC2-8C09-85117A4A98FB}" dt="2022-02-08T02:34:12.630" v="417" actId="20577"/>
        <pc:sldMkLst>
          <pc:docMk/>
          <pc:sldMk cId="3785144575" sldId="260"/>
        </pc:sldMkLst>
        <pc:spChg chg="mod">
          <ac:chgData name="Liu, Zizhong" userId="3e139895-2352-4162-865c-bb87419c7053" providerId="ADAL" clId="{2F5D79E1-23A2-4CC2-8C09-85117A4A98FB}" dt="2022-02-08T02:34:12.630" v="417" actId="20577"/>
          <ac:spMkLst>
            <pc:docMk/>
            <pc:sldMk cId="3785144575" sldId="260"/>
            <ac:spMk id="3" creationId="{4F48359E-76F2-4DA0-96ED-A6A3EBF00A5E}"/>
          </ac:spMkLst>
        </pc:spChg>
        <pc:spChg chg="del">
          <ac:chgData name="Liu, Zizhong" userId="3e139895-2352-4162-865c-bb87419c7053" providerId="ADAL" clId="{2F5D79E1-23A2-4CC2-8C09-85117A4A98FB}" dt="2022-02-08T02:30:17.837" v="351" actId="478"/>
          <ac:spMkLst>
            <pc:docMk/>
            <pc:sldMk cId="3785144575" sldId="260"/>
            <ac:spMk id="4" creationId="{25A3451F-52ED-466A-9697-75415D9DD3E0}"/>
          </ac:spMkLst>
        </pc:spChg>
        <pc:spChg chg="mod">
          <ac:chgData name="Liu, Zizhong" userId="3e139895-2352-4162-865c-bb87419c7053" providerId="ADAL" clId="{2F5D79E1-23A2-4CC2-8C09-85117A4A98FB}" dt="2022-02-08T02:32:35.294" v="381" actId="1076"/>
          <ac:spMkLst>
            <pc:docMk/>
            <pc:sldMk cId="3785144575" sldId="260"/>
            <ac:spMk id="8" creationId="{2EB9E1F8-893F-4488-8F02-F6EC73FF5692}"/>
          </ac:spMkLst>
        </pc:spChg>
        <pc:spChg chg="add mod">
          <ac:chgData name="Liu, Zizhong" userId="3e139895-2352-4162-865c-bb87419c7053" providerId="ADAL" clId="{2F5D79E1-23A2-4CC2-8C09-85117A4A98FB}" dt="2022-02-08T02:33:37.322" v="404" actId="20577"/>
          <ac:spMkLst>
            <pc:docMk/>
            <pc:sldMk cId="3785144575" sldId="260"/>
            <ac:spMk id="9" creationId="{8B706788-5FAF-4FE6-9C40-8A8077FD683A}"/>
          </ac:spMkLst>
        </pc:spChg>
        <pc:picChg chg="del">
          <ac:chgData name="Liu, Zizhong" userId="3e139895-2352-4162-865c-bb87419c7053" providerId="ADAL" clId="{2F5D79E1-23A2-4CC2-8C09-85117A4A98FB}" dt="2022-02-08T02:32:11.261" v="372" actId="478"/>
          <ac:picMkLst>
            <pc:docMk/>
            <pc:sldMk cId="3785144575" sldId="260"/>
            <ac:picMk id="5" creationId="{A10175D6-BF89-4F3F-9616-3854CFA7296F}"/>
          </ac:picMkLst>
        </pc:picChg>
        <pc:picChg chg="add mod">
          <ac:chgData name="Liu, Zizhong" userId="3e139895-2352-4162-865c-bb87419c7053" providerId="ADAL" clId="{2F5D79E1-23A2-4CC2-8C09-85117A4A98FB}" dt="2022-02-08T02:32:33.139" v="380" actId="1076"/>
          <ac:picMkLst>
            <pc:docMk/>
            <pc:sldMk cId="3785144575" sldId="260"/>
            <ac:picMk id="7" creationId="{70ECC61D-BBBF-4750-87E4-C2BAB00108A9}"/>
          </ac:picMkLst>
        </pc:picChg>
      </pc:sldChg>
      <pc:sldChg chg="del">
        <pc:chgData name="Liu, Zizhong" userId="3e139895-2352-4162-865c-bb87419c7053" providerId="ADAL" clId="{2F5D79E1-23A2-4CC2-8C09-85117A4A98FB}" dt="2022-02-08T02:36:20.031" v="468" actId="2696"/>
        <pc:sldMkLst>
          <pc:docMk/>
          <pc:sldMk cId="4146114260" sldId="261"/>
        </pc:sldMkLst>
      </pc:sldChg>
      <pc:sldChg chg="del">
        <pc:chgData name="Liu, Zizhong" userId="3e139895-2352-4162-865c-bb87419c7053" providerId="ADAL" clId="{2F5D79E1-23A2-4CC2-8C09-85117A4A98FB}" dt="2022-02-08T02:36:20.029" v="467" actId="2696"/>
        <pc:sldMkLst>
          <pc:docMk/>
          <pc:sldMk cId="4019305342" sldId="262"/>
        </pc:sldMkLst>
      </pc:sldChg>
      <pc:sldChg chg="addSp delSp modSp">
        <pc:chgData name="Liu, Zizhong" userId="3e139895-2352-4162-865c-bb87419c7053" providerId="ADAL" clId="{2F5D79E1-23A2-4CC2-8C09-85117A4A98FB}" dt="2022-02-08T02:36:54.299" v="491" actId="12"/>
        <pc:sldMkLst>
          <pc:docMk/>
          <pc:sldMk cId="1580290097" sldId="263"/>
        </pc:sldMkLst>
        <pc:spChg chg="mod">
          <ac:chgData name="Liu, Zizhong" userId="3e139895-2352-4162-865c-bb87419c7053" providerId="ADAL" clId="{2F5D79E1-23A2-4CC2-8C09-85117A4A98FB}" dt="2022-02-08T02:36:24.306" v="472" actId="20577"/>
          <ac:spMkLst>
            <pc:docMk/>
            <pc:sldMk cId="1580290097" sldId="263"/>
            <ac:spMk id="3" creationId="{B6C64075-5420-4E25-9A49-3D28579B0BAD}"/>
          </ac:spMkLst>
        </pc:spChg>
        <pc:spChg chg="del">
          <ac:chgData name="Liu, Zizhong" userId="3e139895-2352-4162-865c-bb87419c7053" providerId="ADAL" clId="{2F5D79E1-23A2-4CC2-8C09-85117A4A98FB}" dt="2022-02-08T02:36:32.568" v="473" actId="478"/>
          <ac:spMkLst>
            <pc:docMk/>
            <pc:sldMk cId="1580290097" sldId="263"/>
            <ac:spMk id="13" creationId="{6746EEDF-0080-46D1-AA61-31FB11A0DA7C}"/>
          </ac:spMkLst>
        </pc:spChg>
        <pc:spChg chg="del">
          <ac:chgData name="Liu, Zizhong" userId="3e139895-2352-4162-865c-bb87419c7053" providerId="ADAL" clId="{2F5D79E1-23A2-4CC2-8C09-85117A4A98FB}" dt="2022-02-08T02:36:32.568" v="473" actId="478"/>
          <ac:spMkLst>
            <pc:docMk/>
            <pc:sldMk cId="1580290097" sldId="263"/>
            <ac:spMk id="14" creationId="{D4069198-4900-4023-B092-1F460B3CE3CA}"/>
          </ac:spMkLst>
        </pc:spChg>
        <pc:spChg chg="del">
          <ac:chgData name="Liu, Zizhong" userId="3e139895-2352-4162-865c-bb87419c7053" providerId="ADAL" clId="{2F5D79E1-23A2-4CC2-8C09-85117A4A98FB}" dt="2022-02-08T02:36:32.568" v="473" actId="478"/>
          <ac:spMkLst>
            <pc:docMk/>
            <pc:sldMk cId="1580290097" sldId="263"/>
            <ac:spMk id="15" creationId="{CB8F44BD-A683-4EE3-9FDE-0EA249EEAC2F}"/>
          </ac:spMkLst>
        </pc:spChg>
        <pc:spChg chg="add mod">
          <ac:chgData name="Liu, Zizhong" userId="3e139895-2352-4162-865c-bb87419c7053" providerId="ADAL" clId="{2F5D79E1-23A2-4CC2-8C09-85117A4A98FB}" dt="2022-02-08T02:36:54.299" v="491" actId="12"/>
          <ac:spMkLst>
            <pc:docMk/>
            <pc:sldMk cId="1580290097" sldId="263"/>
            <ac:spMk id="16" creationId="{06EA521D-C510-4F32-80C2-F517B9100A02}"/>
          </ac:spMkLst>
        </pc:spChg>
        <pc:picChg chg="del">
          <ac:chgData name="Liu, Zizhong" userId="3e139895-2352-4162-865c-bb87419c7053" providerId="ADAL" clId="{2F5D79E1-23A2-4CC2-8C09-85117A4A98FB}" dt="2022-02-08T02:36:32.568" v="473" actId="478"/>
          <ac:picMkLst>
            <pc:docMk/>
            <pc:sldMk cId="1580290097" sldId="263"/>
            <ac:picMk id="9" creationId="{B6BF3F12-444B-49DB-B352-CEEC4AD656DF}"/>
          </ac:picMkLst>
        </pc:picChg>
        <pc:picChg chg="del">
          <ac:chgData name="Liu, Zizhong" userId="3e139895-2352-4162-865c-bb87419c7053" providerId="ADAL" clId="{2F5D79E1-23A2-4CC2-8C09-85117A4A98FB}" dt="2022-02-08T02:36:32.568" v="473" actId="478"/>
          <ac:picMkLst>
            <pc:docMk/>
            <pc:sldMk cId="1580290097" sldId="263"/>
            <ac:picMk id="10" creationId="{CB465791-8313-4783-B144-91034DA3AE64}"/>
          </ac:picMkLst>
        </pc:picChg>
        <pc:picChg chg="del">
          <ac:chgData name="Liu, Zizhong" userId="3e139895-2352-4162-865c-bb87419c7053" providerId="ADAL" clId="{2F5D79E1-23A2-4CC2-8C09-85117A4A98FB}" dt="2022-02-08T02:36:32.568" v="473" actId="478"/>
          <ac:picMkLst>
            <pc:docMk/>
            <pc:sldMk cId="1580290097" sldId="263"/>
            <ac:picMk id="11" creationId="{882617DB-C5C6-4A84-8653-B931DCE3F8E2}"/>
          </ac:picMkLst>
        </pc:picChg>
      </pc:sldChg>
      <pc:sldChg chg="del">
        <pc:chgData name="Liu, Zizhong" userId="3e139895-2352-4162-865c-bb87419c7053" providerId="ADAL" clId="{2F5D79E1-23A2-4CC2-8C09-85117A4A98FB}" dt="2022-02-08T02:43:34.607" v="633" actId="2696"/>
        <pc:sldMkLst>
          <pc:docMk/>
          <pc:sldMk cId="1812406792" sldId="264"/>
        </pc:sldMkLst>
      </pc:sldChg>
      <pc:sldChg chg="del">
        <pc:chgData name="Liu, Zizhong" userId="3e139895-2352-4162-865c-bb87419c7053" providerId="ADAL" clId="{2F5D79E1-23A2-4CC2-8C09-85117A4A98FB}" dt="2022-02-08T02:36:20.032" v="469" actId="2696"/>
        <pc:sldMkLst>
          <pc:docMk/>
          <pc:sldMk cId="4017903074" sldId="265"/>
        </pc:sldMkLst>
      </pc:sldChg>
      <pc:sldChg chg="del">
        <pc:chgData name="Liu, Zizhong" userId="3e139895-2352-4162-865c-bb87419c7053" providerId="ADAL" clId="{2F5D79E1-23A2-4CC2-8C09-85117A4A98FB}" dt="2022-02-08T02:43:34.647" v="634" actId="2696"/>
        <pc:sldMkLst>
          <pc:docMk/>
          <pc:sldMk cId="1845952790" sldId="266"/>
        </pc:sldMkLst>
      </pc:sldChg>
      <pc:sldChg chg="modSp">
        <pc:chgData name="Liu, Zizhong" userId="3e139895-2352-4162-865c-bb87419c7053" providerId="ADAL" clId="{2F5D79E1-23A2-4CC2-8C09-85117A4A98FB}" dt="2022-02-08T02:44:37.588" v="646" actId="14100"/>
        <pc:sldMkLst>
          <pc:docMk/>
          <pc:sldMk cId="1417737349" sldId="267"/>
        </pc:sldMkLst>
        <pc:spChg chg="mod">
          <ac:chgData name="Liu, Zizhong" userId="3e139895-2352-4162-865c-bb87419c7053" providerId="ADAL" clId="{2F5D79E1-23A2-4CC2-8C09-85117A4A98FB}" dt="2022-02-08T02:43:50.931" v="637" actId="20577"/>
          <ac:spMkLst>
            <pc:docMk/>
            <pc:sldMk cId="1417737349" sldId="267"/>
            <ac:spMk id="5" creationId="{FD10C546-46C1-47C8-AAFE-83FEE41B1BBA}"/>
          </ac:spMkLst>
        </pc:spChg>
        <pc:spChg chg="mod">
          <ac:chgData name="Liu, Zizhong" userId="3e139895-2352-4162-865c-bb87419c7053" providerId="ADAL" clId="{2F5D79E1-23A2-4CC2-8C09-85117A4A98FB}" dt="2022-02-08T02:44:10.673" v="642" actId="1076"/>
          <ac:spMkLst>
            <pc:docMk/>
            <pc:sldMk cId="1417737349" sldId="267"/>
            <ac:spMk id="6" creationId="{C03806E5-7BEF-4DCF-B29A-D6F9BB933636}"/>
          </ac:spMkLst>
        </pc:spChg>
        <pc:spChg chg="mod">
          <ac:chgData name="Liu, Zizhong" userId="3e139895-2352-4162-865c-bb87419c7053" providerId="ADAL" clId="{2F5D79E1-23A2-4CC2-8C09-85117A4A98FB}" dt="2022-02-08T02:44:37.588" v="646" actId="14100"/>
          <ac:spMkLst>
            <pc:docMk/>
            <pc:sldMk cId="1417737349" sldId="267"/>
            <ac:spMk id="8" creationId="{CCE5FFE1-0298-407B-A2D6-F8F01193A19A}"/>
          </ac:spMkLst>
        </pc:spChg>
      </pc:sldChg>
      <pc:sldChg chg="delSp add del">
        <pc:chgData name="Liu, Zizhong" userId="3e139895-2352-4162-865c-bb87419c7053" providerId="ADAL" clId="{2F5D79E1-23A2-4CC2-8C09-85117A4A98FB}" dt="2022-02-08T02:44:43.491" v="647" actId="2696"/>
        <pc:sldMkLst>
          <pc:docMk/>
          <pc:sldMk cId="3582441441" sldId="268"/>
        </pc:sldMkLst>
        <pc:spChg chg="del">
          <ac:chgData name="Liu, Zizhong" userId="3e139895-2352-4162-865c-bb87419c7053" providerId="ADAL" clId="{2F5D79E1-23A2-4CC2-8C09-85117A4A98FB}" dt="2022-02-08T02:01:57.502" v="93" actId="478"/>
          <ac:spMkLst>
            <pc:docMk/>
            <pc:sldMk cId="3582441441" sldId="268"/>
            <ac:spMk id="2" creationId="{F161CCED-317D-4CB8-8239-AE4E40E8C422}"/>
          </ac:spMkLst>
        </pc:spChg>
        <pc:spChg chg="del">
          <ac:chgData name="Liu, Zizhong" userId="3e139895-2352-4162-865c-bb87419c7053" providerId="ADAL" clId="{2F5D79E1-23A2-4CC2-8C09-85117A4A98FB}" dt="2022-02-08T02:01:59.026" v="94" actId="478"/>
          <ac:spMkLst>
            <pc:docMk/>
            <pc:sldMk cId="3582441441" sldId="268"/>
            <ac:spMk id="3" creationId="{F1146176-0B23-4D94-9584-CE97461ACDF7}"/>
          </ac:spMkLst>
        </pc:spChg>
      </pc:sldChg>
      <pc:sldChg chg="addSp modSp add">
        <pc:chgData name="Liu, Zizhong" userId="3e139895-2352-4162-865c-bb87419c7053" providerId="ADAL" clId="{2F5D79E1-23A2-4CC2-8C09-85117A4A98FB}" dt="2022-02-08T02:30:29.919" v="360" actId="20577"/>
        <pc:sldMkLst>
          <pc:docMk/>
          <pc:sldMk cId="1594187388" sldId="269"/>
        </pc:sldMkLst>
        <pc:spChg chg="add">
          <ac:chgData name="Liu, Zizhong" userId="3e139895-2352-4162-865c-bb87419c7053" providerId="ADAL" clId="{2F5D79E1-23A2-4CC2-8C09-85117A4A98FB}" dt="2022-02-08T02:14:46.942" v="197"/>
          <ac:spMkLst>
            <pc:docMk/>
            <pc:sldMk cId="1594187388" sldId="269"/>
            <ac:spMk id="2" creationId="{F0A37DC8-06A2-412E-BAC1-F68533AB43E1}"/>
          </ac:spMkLst>
        </pc:spChg>
        <pc:spChg chg="add mod">
          <ac:chgData name="Liu, Zizhong" userId="3e139895-2352-4162-865c-bb87419c7053" providerId="ADAL" clId="{2F5D79E1-23A2-4CC2-8C09-85117A4A98FB}" dt="2022-02-08T02:30:29.919" v="360" actId="20577"/>
          <ac:spMkLst>
            <pc:docMk/>
            <pc:sldMk cId="1594187388" sldId="269"/>
            <ac:spMk id="3" creationId="{E5ACFF5F-7860-41BC-A1B8-7B77E2070116}"/>
          </ac:spMkLst>
        </pc:spChg>
        <pc:spChg chg="add mod">
          <ac:chgData name="Liu, Zizhong" userId="3e139895-2352-4162-865c-bb87419c7053" providerId="ADAL" clId="{2F5D79E1-23A2-4CC2-8C09-85117A4A98FB}" dt="2022-02-08T02:14:54.086" v="218" actId="20577"/>
          <ac:spMkLst>
            <pc:docMk/>
            <pc:sldMk cId="1594187388" sldId="269"/>
            <ac:spMk id="4" creationId="{60AF2B04-CA63-4CA5-8C22-5C8D22FF278C}"/>
          </ac:spMkLst>
        </pc:spChg>
        <pc:spChg chg="add mod">
          <ac:chgData name="Liu, Zizhong" userId="3e139895-2352-4162-865c-bb87419c7053" providerId="ADAL" clId="{2F5D79E1-23A2-4CC2-8C09-85117A4A98FB}" dt="2022-02-08T02:15:43.561" v="241" actId="113"/>
          <ac:spMkLst>
            <pc:docMk/>
            <pc:sldMk cId="1594187388" sldId="269"/>
            <ac:spMk id="6" creationId="{3BFB856C-F60C-407F-B2DD-EE96103483AF}"/>
          </ac:spMkLst>
        </pc:spChg>
        <pc:picChg chg="add mod">
          <ac:chgData name="Liu, Zizhong" userId="3e139895-2352-4162-865c-bb87419c7053" providerId="ADAL" clId="{2F5D79E1-23A2-4CC2-8C09-85117A4A98FB}" dt="2022-02-08T02:15:11.716" v="224" actId="1076"/>
          <ac:picMkLst>
            <pc:docMk/>
            <pc:sldMk cId="1594187388" sldId="269"/>
            <ac:picMk id="5" creationId="{047D90CC-A5E0-4223-9F79-96D05708A874}"/>
          </ac:picMkLst>
        </pc:picChg>
      </pc:sldChg>
      <pc:sldChg chg="addSp modSp add">
        <pc:chgData name="Liu, Zizhong" userId="3e139895-2352-4162-865c-bb87419c7053" providerId="ADAL" clId="{2F5D79E1-23A2-4CC2-8C09-85117A4A98FB}" dt="2022-02-08T02:30:35.793" v="364" actId="1076"/>
        <pc:sldMkLst>
          <pc:docMk/>
          <pc:sldMk cId="2677233624" sldId="270"/>
        </pc:sldMkLst>
        <pc:spChg chg="add">
          <ac:chgData name="Liu, Zizhong" userId="3e139895-2352-4162-865c-bb87419c7053" providerId="ADAL" clId="{2F5D79E1-23A2-4CC2-8C09-85117A4A98FB}" dt="2022-02-08T02:15:50.225" v="243"/>
          <ac:spMkLst>
            <pc:docMk/>
            <pc:sldMk cId="2677233624" sldId="270"/>
            <ac:spMk id="2" creationId="{C0BB9955-A3A0-40FA-9F2A-7CA16AA678D3}"/>
          </ac:spMkLst>
        </pc:spChg>
        <pc:spChg chg="add mod">
          <ac:chgData name="Liu, Zizhong" userId="3e139895-2352-4162-865c-bb87419c7053" providerId="ADAL" clId="{2F5D79E1-23A2-4CC2-8C09-85117A4A98FB}" dt="2022-02-08T02:30:33.099" v="363" actId="20577"/>
          <ac:spMkLst>
            <pc:docMk/>
            <pc:sldMk cId="2677233624" sldId="270"/>
            <ac:spMk id="3" creationId="{C9D8819A-8FFC-4D97-90CB-BDA99EBC3ABA}"/>
          </ac:spMkLst>
        </pc:spChg>
        <pc:spChg chg="add mod">
          <ac:chgData name="Liu, Zizhong" userId="3e139895-2352-4162-865c-bb87419c7053" providerId="ADAL" clId="{2F5D79E1-23A2-4CC2-8C09-85117A4A98FB}" dt="2022-02-08T02:30:35.793" v="364" actId="1076"/>
          <ac:spMkLst>
            <pc:docMk/>
            <pc:sldMk cId="2677233624" sldId="270"/>
            <ac:spMk id="4" creationId="{E45DF112-292D-4E31-A1C3-C6ED048355AE}"/>
          </ac:spMkLst>
        </pc:spChg>
        <pc:spChg chg="add mod">
          <ac:chgData name="Liu, Zizhong" userId="3e139895-2352-4162-865c-bb87419c7053" providerId="ADAL" clId="{2F5D79E1-23A2-4CC2-8C09-85117A4A98FB}" dt="2022-02-08T02:23:09.878" v="287" actId="1076"/>
          <ac:spMkLst>
            <pc:docMk/>
            <pc:sldMk cId="2677233624" sldId="270"/>
            <ac:spMk id="5" creationId="{F138AC7E-7357-41DD-8AAF-1044D8DDCA06}"/>
          </ac:spMkLst>
        </pc:spChg>
        <pc:spChg chg="add mod">
          <ac:chgData name="Liu, Zizhong" userId="3e139895-2352-4162-865c-bb87419c7053" providerId="ADAL" clId="{2F5D79E1-23A2-4CC2-8C09-85117A4A98FB}" dt="2022-02-08T02:23:08.145" v="286" actId="1076"/>
          <ac:spMkLst>
            <pc:docMk/>
            <pc:sldMk cId="2677233624" sldId="270"/>
            <ac:spMk id="7" creationId="{2A2E4BCF-45AF-4B20-8613-6B2C2B61110E}"/>
          </ac:spMkLst>
        </pc:spChg>
        <pc:picChg chg="add mod ord">
          <ac:chgData name="Liu, Zizhong" userId="3e139895-2352-4162-865c-bb87419c7053" providerId="ADAL" clId="{2F5D79E1-23A2-4CC2-8C09-85117A4A98FB}" dt="2022-02-08T02:23:05.326" v="285" actId="1076"/>
          <ac:picMkLst>
            <pc:docMk/>
            <pc:sldMk cId="2677233624" sldId="270"/>
            <ac:picMk id="6" creationId="{499E0F09-9B29-4E39-8D43-665C28834207}"/>
          </ac:picMkLst>
        </pc:picChg>
        <pc:picChg chg="add mod ord">
          <ac:chgData name="Liu, Zizhong" userId="3e139895-2352-4162-865c-bb87419c7053" providerId="ADAL" clId="{2F5D79E1-23A2-4CC2-8C09-85117A4A98FB}" dt="2022-02-08T02:23:03.407" v="284" actId="1076"/>
          <ac:picMkLst>
            <pc:docMk/>
            <pc:sldMk cId="2677233624" sldId="270"/>
            <ac:picMk id="8" creationId="{A921399F-CAC1-4F1C-ACEF-5FD36A1BB7BD}"/>
          </ac:picMkLst>
        </pc:picChg>
      </pc:sldChg>
      <pc:sldChg chg="addSp delSp modSp add">
        <pc:chgData name="Liu, Zizhong" userId="3e139895-2352-4162-865c-bb87419c7053" providerId="ADAL" clId="{2F5D79E1-23A2-4CC2-8C09-85117A4A98FB}" dt="2022-02-08T02:30:55.285" v="371"/>
        <pc:sldMkLst>
          <pc:docMk/>
          <pc:sldMk cId="2031602068" sldId="271"/>
        </pc:sldMkLst>
        <pc:spChg chg="add">
          <ac:chgData name="Liu, Zizhong" userId="3e139895-2352-4162-865c-bb87419c7053" providerId="ADAL" clId="{2F5D79E1-23A2-4CC2-8C09-85117A4A98FB}" dt="2022-02-08T02:21:40.436" v="260"/>
          <ac:spMkLst>
            <pc:docMk/>
            <pc:sldMk cId="2031602068" sldId="271"/>
            <ac:spMk id="2" creationId="{7C9CA812-6967-48CE-AD6E-1E04E02522D3}"/>
          </ac:spMkLst>
        </pc:spChg>
        <pc:spChg chg="add del mod">
          <ac:chgData name="Liu, Zizhong" userId="3e139895-2352-4162-865c-bb87419c7053" providerId="ADAL" clId="{2F5D79E1-23A2-4CC2-8C09-85117A4A98FB}" dt="2022-02-08T02:30:54.720" v="370" actId="478"/>
          <ac:spMkLst>
            <pc:docMk/>
            <pc:sldMk cId="2031602068" sldId="271"/>
            <ac:spMk id="3" creationId="{5BCD155B-00C5-4A41-8807-CC39B6E8B705}"/>
          </ac:spMkLst>
        </pc:spChg>
        <pc:spChg chg="add del mod">
          <ac:chgData name="Liu, Zizhong" userId="3e139895-2352-4162-865c-bb87419c7053" providerId="ADAL" clId="{2F5D79E1-23A2-4CC2-8C09-85117A4A98FB}" dt="2022-02-08T02:30:54.720" v="370" actId="478"/>
          <ac:spMkLst>
            <pc:docMk/>
            <pc:sldMk cId="2031602068" sldId="271"/>
            <ac:spMk id="4" creationId="{9F4F2A75-6F1E-4DD8-AF95-313D09B3A831}"/>
          </ac:spMkLst>
        </pc:spChg>
        <pc:spChg chg="add mod">
          <ac:chgData name="Liu, Zizhong" userId="3e139895-2352-4162-865c-bb87419c7053" providerId="ADAL" clId="{2F5D79E1-23A2-4CC2-8C09-85117A4A98FB}" dt="2022-02-08T02:23:35.958" v="295" actId="1076"/>
          <ac:spMkLst>
            <pc:docMk/>
            <pc:sldMk cId="2031602068" sldId="271"/>
            <ac:spMk id="7" creationId="{FA0C4D35-B17E-4380-B3A7-8FAFF4FC6C28}"/>
          </ac:spMkLst>
        </pc:spChg>
        <pc:spChg chg="add mod">
          <ac:chgData name="Liu, Zizhong" userId="3e139895-2352-4162-865c-bb87419c7053" providerId="ADAL" clId="{2F5D79E1-23A2-4CC2-8C09-85117A4A98FB}" dt="2022-02-08T02:23:32.758" v="294" actId="1076"/>
          <ac:spMkLst>
            <pc:docMk/>
            <pc:sldMk cId="2031602068" sldId="271"/>
            <ac:spMk id="8" creationId="{CD76AB09-EF96-4055-BE9C-91B6965CCA21}"/>
          </ac:spMkLst>
        </pc:spChg>
        <pc:spChg chg="add">
          <ac:chgData name="Liu, Zizhong" userId="3e139895-2352-4162-865c-bb87419c7053" providerId="ADAL" clId="{2F5D79E1-23A2-4CC2-8C09-85117A4A98FB}" dt="2022-02-08T02:30:55.285" v="371"/>
          <ac:spMkLst>
            <pc:docMk/>
            <pc:sldMk cId="2031602068" sldId="271"/>
            <ac:spMk id="9" creationId="{E06559A8-5548-470A-B78D-0911F6BEF8C6}"/>
          </ac:spMkLst>
        </pc:spChg>
        <pc:spChg chg="add">
          <ac:chgData name="Liu, Zizhong" userId="3e139895-2352-4162-865c-bb87419c7053" providerId="ADAL" clId="{2F5D79E1-23A2-4CC2-8C09-85117A4A98FB}" dt="2022-02-08T02:30:55.285" v="371"/>
          <ac:spMkLst>
            <pc:docMk/>
            <pc:sldMk cId="2031602068" sldId="271"/>
            <ac:spMk id="10" creationId="{7E6CE69E-28A8-4D4C-AEFF-FBC9496F0936}"/>
          </ac:spMkLst>
        </pc:spChg>
        <pc:picChg chg="add mod">
          <ac:chgData name="Liu, Zizhong" userId="3e139895-2352-4162-865c-bb87419c7053" providerId="ADAL" clId="{2F5D79E1-23A2-4CC2-8C09-85117A4A98FB}" dt="2022-02-08T02:23:27.811" v="292" actId="1076"/>
          <ac:picMkLst>
            <pc:docMk/>
            <pc:sldMk cId="2031602068" sldId="271"/>
            <ac:picMk id="5" creationId="{C03B1351-DA2C-4E92-93BA-EE55800BF0D8}"/>
          </ac:picMkLst>
        </pc:picChg>
        <pc:picChg chg="add mod">
          <ac:chgData name="Liu, Zizhong" userId="3e139895-2352-4162-865c-bb87419c7053" providerId="ADAL" clId="{2F5D79E1-23A2-4CC2-8C09-85117A4A98FB}" dt="2022-02-08T02:23:29.862" v="293" actId="1076"/>
          <ac:picMkLst>
            <pc:docMk/>
            <pc:sldMk cId="2031602068" sldId="271"/>
            <ac:picMk id="6" creationId="{D8A3D01A-D7E0-490F-A1C6-B2D79BA81353}"/>
          </ac:picMkLst>
        </pc:picChg>
      </pc:sldChg>
      <pc:sldChg chg="addSp delSp modSp add">
        <pc:chgData name="Liu, Zizhong" userId="3e139895-2352-4162-865c-bb87419c7053" providerId="ADAL" clId="{2F5D79E1-23A2-4CC2-8C09-85117A4A98FB}" dt="2022-02-08T02:34:01.397" v="412"/>
        <pc:sldMkLst>
          <pc:docMk/>
          <pc:sldMk cId="2966645171" sldId="272"/>
        </pc:sldMkLst>
        <pc:spChg chg="add">
          <ac:chgData name="Liu, Zizhong" userId="3e139895-2352-4162-865c-bb87419c7053" providerId="ADAL" clId="{2F5D79E1-23A2-4CC2-8C09-85117A4A98FB}" dt="2022-02-08T02:24:09.456" v="297"/>
          <ac:spMkLst>
            <pc:docMk/>
            <pc:sldMk cId="2966645171" sldId="272"/>
            <ac:spMk id="2" creationId="{74767DB7-AF1A-4B45-A612-E25393F03AF2}"/>
          </ac:spMkLst>
        </pc:spChg>
        <pc:spChg chg="add del">
          <ac:chgData name="Liu, Zizhong" userId="3e139895-2352-4162-865c-bb87419c7053" providerId="ADAL" clId="{2F5D79E1-23A2-4CC2-8C09-85117A4A98FB}" dt="2022-02-08T02:34:00.836" v="411" actId="478"/>
          <ac:spMkLst>
            <pc:docMk/>
            <pc:sldMk cId="2966645171" sldId="272"/>
            <ac:spMk id="3" creationId="{E00D3B0A-07D0-409A-86F4-590C8A347022}"/>
          </ac:spMkLst>
        </pc:spChg>
        <pc:spChg chg="add del mod">
          <ac:chgData name="Liu, Zizhong" userId="3e139895-2352-4162-865c-bb87419c7053" providerId="ADAL" clId="{2F5D79E1-23A2-4CC2-8C09-85117A4A98FB}" dt="2022-02-08T02:34:00.836" v="411" actId="478"/>
          <ac:spMkLst>
            <pc:docMk/>
            <pc:sldMk cId="2966645171" sldId="272"/>
            <ac:spMk id="4" creationId="{C8A83EE7-1679-49DB-AD95-AE1662C00B94}"/>
          </ac:spMkLst>
        </pc:spChg>
        <pc:spChg chg="add mod">
          <ac:chgData name="Liu, Zizhong" userId="3e139895-2352-4162-865c-bb87419c7053" providerId="ADAL" clId="{2F5D79E1-23A2-4CC2-8C09-85117A4A98FB}" dt="2022-02-08T02:25:59.342" v="299"/>
          <ac:spMkLst>
            <pc:docMk/>
            <pc:sldMk cId="2966645171" sldId="272"/>
            <ac:spMk id="5" creationId="{7A5DEE6F-D0F8-42D8-90C8-A8E99CB1FBC3}"/>
          </ac:spMkLst>
        </pc:spChg>
        <pc:spChg chg="add mod">
          <ac:chgData name="Liu, Zizhong" userId="3e139895-2352-4162-865c-bb87419c7053" providerId="ADAL" clId="{2F5D79E1-23A2-4CC2-8C09-85117A4A98FB}" dt="2022-02-08T02:26:34.622" v="311" actId="1076"/>
          <ac:spMkLst>
            <pc:docMk/>
            <pc:sldMk cId="2966645171" sldId="272"/>
            <ac:spMk id="7" creationId="{60D923AD-6C2A-4B07-8EBC-056770028AE8}"/>
          </ac:spMkLst>
        </pc:spChg>
        <pc:spChg chg="add">
          <ac:chgData name="Liu, Zizhong" userId="3e139895-2352-4162-865c-bb87419c7053" providerId="ADAL" clId="{2F5D79E1-23A2-4CC2-8C09-85117A4A98FB}" dt="2022-02-08T02:34:01.397" v="412"/>
          <ac:spMkLst>
            <pc:docMk/>
            <pc:sldMk cId="2966645171" sldId="272"/>
            <ac:spMk id="9" creationId="{38325B34-3C05-46FF-A919-A36620920D63}"/>
          </ac:spMkLst>
        </pc:spChg>
        <pc:spChg chg="add">
          <ac:chgData name="Liu, Zizhong" userId="3e139895-2352-4162-865c-bb87419c7053" providerId="ADAL" clId="{2F5D79E1-23A2-4CC2-8C09-85117A4A98FB}" dt="2022-02-08T02:34:01.397" v="412"/>
          <ac:spMkLst>
            <pc:docMk/>
            <pc:sldMk cId="2966645171" sldId="272"/>
            <ac:spMk id="10" creationId="{CD74066A-81AB-411C-88E6-1664B8DD7AE7}"/>
          </ac:spMkLst>
        </pc:spChg>
        <pc:picChg chg="add mod">
          <ac:chgData name="Liu, Zizhong" userId="3e139895-2352-4162-865c-bb87419c7053" providerId="ADAL" clId="{2F5D79E1-23A2-4CC2-8C09-85117A4A98FB}" dt="2022-02-08T02:26:26.755" v="308" actId="1076"/>
          <ac:picMkLst>
            <pc:docMk/>
            <pc:sldMk cId="2966645171" sldId="272"/>
            <ac:picMk id="6" creationId="{532EB24C-7347-44EC-853E-53B6A07CB05D}"/>
          </ac:picMkLst>
        </pc:picChg>
        <pc:picChg chg="add mod">
          <ac:chgData name="Liu, Zizhong" userId="3e139895-2352-4162-865c-bb87419c7053" providerId="ADAL" clId="{2F5D79E1-23A2-4CC2-8C09-85117A4A98FB}" dt="2022-02-08T02:26:28.400" v="309" actId="1076"/>
          <ac:picMkLst>
            <pc:docMk/>
            <pc:sldMk cId="2966645171" sldId="272"/>
            <ac:picMk id="8" creationId="{FD36FADD-F917-42F5-B5DC-03C9165828F9}"/>
          </ac:picMkLst>
        </pc:picChg>
      </pc:sldChg>
      <pc:sldChg chg="addSp delSp modSp add">
        <pc:chgData name="Liu, Zizhong" userId="3e139895-2352-4162-865c-bb87419c7053" providerId="ADAL" clId="{2F5D79E1-23A2-4CC2-8C09-85117A4A98FB}" dt="2022-02-08T02:34:05.627" v="414"/>
        <pc:sldMkLst>
          <pc:docMk/>
          <pc:sldMk cId="378025761" sldId="273"/>
        </pc:sldMkLst>
        <pc:spChg chg="add">
          <ac:chgData name="Liu, Zizhong" userId="3e139895-2352-4162-865c-bb87419c7053" providerId="ADAL" clId="{2F5D79E1-23A2-4CC2-8C09-85117A4A98FB}" dt="2022-02-08T02:26:49.614" v="313"/>
          <ac:spMkLst>
            <pc:docMk/>
            <pc:sldMk cId="378025761" sldId="273"/>
            <ac:spMk id="2" creationId="{AB66E432-F365-4CBC-A798-6B63CAAE9D6B}"/>
          </ac:spMkLst>
        </pc:spChg>
        <pc:spChg chg="add del">
          <ac:chgData name="Liu, Zizhong" userId="3e139895-2352-4162-865c-bb87419c7053" providerId="ADAL" clId="{2F5D79E1-23A2-4CC2-8C09-85117A4A98FB}" dt="2022-02-08T02:34:05.070" v="413" actId="478"/>
          <ac:spMkLst>
            <pc:docMk/>
            <pc:sldMk cId="378025761" sldId="273"/>
            <ac:spMk id="3" creationId="{531C232C-D936-4857-9253-45A2AC146350}"/>
          </ac:spMkLst>
        </pc:spChg>
        <pc:spChg chg="add del">
          <ac:chgData name="Liu, Zizhong" userId="3e139895-2352-4162-865c-bb87419c7053" providerId="ADAL" clId="{2F5D79E1-23A2-4CC2-8C09-85117A4A98FB}" dt="2022-02-08T02:34:05.070" v="413" actId="478"/>
          <ac:spMkLst>
            <pc:docMk/>
            <pc:sldMk cId="378025761" sldId="273"/>
            <ac:spMk id="4" creationId="{1BF4A171-0053-4036-9D16-51A1003C79FE}"/>
          </ac:spMkLst>
        </pc:spChg>
        <pc:spChg chg="add mod">
          <ac:chgData name="Liu, Zizhong" userId="3e139895-2352-4162-865c-bb87419c7053" providerId="ADAL" clId="{2F5D79E1-23A2-4CC2-8C09-85117A4A98FB}" dt="2022-02-08T02:29:44.582" v="347" actId="1076"/>
          <ac:spMkLst>
            <pc:docMk/>
            <pc:sldMk cId="378025761" sldId="273"/>
            <ac:spMk id="8" creationId="{79E2B70E-E295-403D-BC77-D2BC6ACC918B}"/>
          </ac:spMkLst>
        </pc:spChg>
        <pc:spChg chg="add mod">
          <ac:chgData name="Liu, Zizhong" userId="3e139895-2352-4162-865c-bb87419c7053" providerId="ADAL" clId="{2F5D79E1-23A2-4CC2-8C09-85117A4A98FB}" dt="2022-02-08T02:29:44.582" v="347" actId="1076"/>
          <ac:spMkLst>
            <pc:docMk/>
            <pc:sldMk cId="378025761" sldId="273"/>
            <ac:spMk id="9" creationId="{8D40E00E-051C-46F5-8841-67B037418D3A}"/>
          </ac:spMkLst>
        </pc:spChg>
        <pc:spChg chg="add mod">
          <ac:chgData name="Liu, Zizhong" userId="3e139895-2352-4162-865c-bb87419c7053" providerId="ADAL" clId="{2F5D79E1-23A2-4CC2-8C09-85117A4A98FB}" dt="2022-02-08T02:29:44.582" v="347" actId="1076"/>
          <ac:spMkLst>
            <pc:docMk/>
            <pc:sldMk cId="378025761" sldId="273"/>
            <ac:spMk id="10" creationId="{EA465881-A704-487A-BE37-3F3329D69EB1}"/>
          </ac:spMkLst>
        </pc:spChg>
        <pc:spChg chg="add">
          <ac:chgData name="Liu, Zizhong" userId="3e139895-2352-4162-865c-bb87419c7053" providerId="ADAL" clId="{2F5D79E1-23A2-4CC2-8C09-85117A4A98FB}" dt="2022-02-08T02:34:05.627" v="414"/>
          <ac:spMkLst>
            <pc:docMk/>
            <pc:sldMk cId="378025761" sldId="273"/>
            <ac:spMk id="11" creationId="{2FDDD53F-107D-4344-9A97-189D50B9A24A}"/>
          </ac:spMkLst>
        </pc:spChg>
        <pc:spChg chg="add">
          <ac:chgData name="Liu, Zizhong" userId="3e139895-2352-4162-865c-bb87419c7053" providerId="ADAL" clId="{2F5D79E1-23A2-4CC2-8C09-85117A4A98FB}" dt="2022-02-08T02:34:05.627" v="414"/>
          <ac:spMkLst>
            <pc:docMk/>
            <pc:sldMk cId="378025761" sldId="273"/>
            <ac:spMk id="12" creationId="{F50ECEB8-87D5-4E7D-8A4E-CF18D9FF9047}"/>
          </ac:spMkLst>
        </pc:spChg>
        <pc:picChg chg="add mod">
          <ac:chgData name="Liu, Zizhong" userId="3e139895-2352-4162-865c-bb87419c7053" providerId="ADAL" clId="{2F5D79E1-23A2-4CC2-8C09-85117A4A98FB}" dt="2022-02-08T02:29:55.528" v="349" actId="1076"/>
          <ac:picMkLst>
            <pc:docMk/>
            <pc:sldMk cId="378025761" sldId="273"/>
            <ac:picMk id="5" creationId="{4F0F73B5-2C3C-46B9-A616-69BA776C8F88}"/>
          </ac:picMkLst>
        </pc:picChg>
        <pc:picChg chg="add mod">
          <ac:chgData name="Liu, Zizhong" userId="3e139895-2352-4162-865c-bb87419c7053" providerId="ADAL" clId="{2F5D79E1-23A2-4CC2-8C09-85117A4A98FB}" dt="2022-02-08T02:29:55.528" v="349" actId="1076"/>
          <ac:picMkLst>
            <pc:docMk/>
            <pc:sldMk cId="378025761" sldId="273"/>
            <ac:picMk id="6" creationId="{2A21464C-E41F-4119-B677-0973BB8A3543}"/>
          </ac:picMkLst>
        </pc:picChg>
        <pc:picChg chg="add mod">
          <ac:chgData name="Liu, Zizhong" userId="3e139895-2352-4162-865c-bb87419c7053" providerId="ADAL" clId="{2F5D79E1-23A2-4CC2-8C09-85117A4A98FB}" dt="2022-02-08T02:29:55.528" v="349" actId="1076"/>
          <ac:picMkLst>
            <pc:docMk/>
            <pc:sldMk cId="378025761" sldId="273"/>
            <ac:picMk id="7" creationId="{58E971DE-8060-46FF-AF6F-E677035C6AA1}"/>
          </ac:picMkLst>
        </pc:picChg>
      </pc:sldChg>
      <pc:sldChg chg="addSp modSp add">
        <pc:chgData name="Liu, Zizhong" userId="3e139895-2352-4162-865c-bb87419c7053" providerId="ADAL" clId="{2F5D79E1-23A2-4CC2-8C09-85117A4A98FB}" dt="2022-02-08T02:36:09.745" v="466" actId="1076"/>
        <pc:sldMkLst>
          <pc:docMk/>
          <pc:sldMk cId="709946222" sldId="274"/>
        </pc:sldMkLst>
        <pc:spChg chg="add mod">
          <ac:chgData name="Liu, Zizhong" userId="3e139895-2352-4162-865c-bb87419c7053" providerId="ADAL" clId="{2F5D79E1-23A2-4CC2-8C09-85117A4A98FB}" dt="2022-02-08T02:34:29.195" v="434" actId="20577"/>
          <ac:spMkLst>
            <pc:docMk/>
            <pc:sldMk cId="709946222" sldId="274"/>
            <ac:spMk id="2" creationId="{1BCC23D6-1E09-4793-BF4A-B824571E7ABF}"/>
          </ac:spMkLst>
        </pc:spChg>
        <pc:spChg chg="add">
          <ac:chgData name="Liu, Zizhong" userId="3e139895-2352-4162-865c-bb87419c7053" providerId="ADAL" clId="{2F5D79E1-23A2-4CC2-8C09-85117A4A98FB}" dt="2022-02-08T02:33:47.604" v="407"/>
          <ac:spMkLst>
            <pc:docMk/>
            <pc:sldMk cId="709946222" sldId="274"/>
            <ac:spMk id="3" creationId="{1E8B5267-BA9D-4E2E-B06A-9D6DD396475B}"/>
          </ac:spMkLst>
        </pc:spChg>
        <pc:spChg chg="add mod">
          <ac:chgData name="Liu, Zizhong" userId="3e139895-2352-4162-865c-bb87419c7053" providerId="ADAL" clId="{2F5D79E1-23A2-4CC2-8C09-85117A4A98FB}" dt="2022-02-08T02:33:49.739" v="410" actId="20577"/>
          <ac:spMkLst>
            <pc:docMk/>
            <pc:sldMk cId="709946222" sldId="274"/>
            <ac:spMk id="4" creationId="{115F45E2-C952-4B7E-804F-552425C9B35D}"/>
          </ac:spMkLst>
        </pc:spChg>
        <pc:spChg chg="add mod">
          <ac:chgData name="Liu, Zizhong" userId="3e139895-2352-4162-865c-bb87419c7053" providerId="ADAL" clId="{2F5D79E1-23A2-4CC2-8C09-85117A4A98FB}" dt="2022-02-08T02:35:10.475" v="450" actId="1076"/>
          <ac:spMkLst>
            <pc:docMk/>
            <pc:sldMk cId="709946222" sldId="274"/>
            <ac:spMk id="8" creationId="{4C5FE68D-FA8B-45F0-8E92-240C31AF0E7A}"/>
          </ac:spMkLst>
        </pc:spChg>
        <pc:spChg chg="add mod">
          <ac:chgData name="Liu, Zizhong" userId="3e139895-2352-4162-865c-bb87419c7053" providerId="ADAL" clId="{2F5D79E1-23A2-4CC2-8C09-85117A4A98FB}" dt="2022-02-08T02:35:18.806" v="459" actId="1076"/>
          <ac:spMkLst>
            <pc:docMk/>
            <pc:sldMk cId="709946222" sldId="274"/>
            <ac:spMk id="9" creationId="{EEA39537-1D60-4E21-B86A-49EE684828D3}"/>
          </ac:spMkLst>
        </pc:spChg>
        <pc:spChg chg="add mod">
          <ac:chgData name="Liu, Zizhong" userId="3e139895-2352-4162-865c-bb87419c7053" providerId="ADAL" clId="{2F5D79E1-23A2-4CC2-8C09-85117A4A98FB}" dt="2022-02-08T02:36:09.745" v="466" actId="1076"/>
          <ac:spMkLst>
            <pc:docMk/>
            <pc:sldMk cId="709946222" sldId="274"/>
            <ac:spMk id="10" creationId="{FB324D62-412D-43B3-9577-6376EC8DD74A}"/>
          </ac:spMkLst>
        </pc:spChg>
        <pc:picChg chg="add mod">
          <ac:chgData name="Liu, Zizhong" userId="3e139895-2352-4162-865c-bb87419c7053" providerId="ADAL" clId="{2F5D79E1-23A2-4CC2-8C09-85117A4A98FB}" dt="2022-02-08T02:36:09.745" v="466" actId="1076"/>
          <ac:picMkLst>
            <pc:docMk/>
            <pc:sldMk cId="709946222" sldId="274"/>
            <ac:picMk id="5" creationId="{B4D78FF3-B7F7-45A0-B3FA-F25F3E609F0B}"/>
          </ac:picMkLst>
        </pc:picChg>
        <pc:picChg chg="add mod">
          <ac:chgData name="Liu, Zizhong" userId="3e139895-2352-4162-865c-bb87419c7053" providerId="ADAL" clId="{2F5D79E1-23A2-4CC2-8C09-85117A4A98FB}" dt="2022-02-08T02:34:54.930" v="444" actId="1076"/>
          <ac:picMkLst>
            <pc:docMk/>
            <pc:sldMk cId="709946222" sldId="274"/>
            <ac:picMk id="6" creationId="{225F0114-AEF8-4C44-9B7C-F12746DE1C69}"/>
          </ac:picMkLst>
        </pc:picChg>
        <pc:picChg chg="add mod">
          <ac:chgData name="Liu, Zizhong" userId="3e139895-2352-4162-865c-bb87419c7053" providerId="ADAL" clId="{2F5D79E1-23A2-4CC2-8C09-85117A4A98FB}" dt="2022-02-08T02:34:57.595" v="445" actId="1076"/>
          <ac:picMkLst>
            <pc:docMk/>
            <pc:sldMk cId="709946222" sldId="274"/>
            <ac:picMk id="7" creationId="{960A1A0D-B653-44A4-BC57-8F4EB4CBF078}"/>
          </ac:picMkLst>
        </pc:picChg>
      </pc:sldChg>
      <pc:sldChg chg="addSp modSp add">
        <pc:chgData name="Liu, Zizhong" userId="3e139895-2352-4162-865c-bb87419c7053" providerId="ADAL" clId="{2F5D79E1-23A2-4CC2-8C09-85117A4A98FB}" dt="2022-02-08T02:38:43.215" v="525" actId="1076"/>
        <pc:sldMkLst>
          <pc:docMk/>
          <pc:sldMk cId="917996315" sldId="275"/>
        </pc:sldMkLst>
        <pc:spChg chg="add">
          <ac:chgData name="Liu, Zizhong" userId="3e139895-2352-4162-865c-bb87419c7053" providerId="ADAL" clId="{2F5D79E1-23A2-4CC2-8C09-85117A4A98FB}" dt="2022-02-08T02:37:32.377" v="493"/>
          <ac:spMkLst>
            <pc:docMk/>
            <pc:sldMk cId="917996315" sldId="275"/>
            <ac:spMk id="2" creationId="{D28CB13C-12CB-4745-9284-F400F6EBF741}"/>
          </ac:spMkLst>
        </pc:spChg>
        <pc:spChg chg="add">
          <ac:chgData name="Liu, Zizhong" userId="3e139895-2352-4162-865c-bb87419c7053" providerId="ADAL" clId="{2F5D79E1-23A2-4CC2-8C09-85117A4A98FB}" dt="2022-02-08T02:37:32.377" v="493"/>
          <ac:spMkLst>
            <pc:docMk/>
            <pc:sldMk cId="917996315" sldId="275"/>
            <ac:spMk id="3" creationId="{D30C3830-5773-478A-B700-24272457689D}"/>
          </ac:spMkLst>
        </pc:spChg>
        <pc:spChg chg="add mod">
          <ac:chgData name="Liu, Zizhong" userId="3e139895-2352-4162-865c-bb87419c7053" providerId="ADAL" clId="{2F5D79E1-23A2-4CC2-8C09-85117A4A98FB}" dt="2022-02-08T02:37:46.094" v="508" actId="20577"/>
          <ac:spMkLst>
            <pc:docMk/>
            <pc:sldMk cId="917996315" sldId="275"/>
            <ac:spMk id="4" creationId="{1030A7C3-3049-49D3-8D72-8614C67FAEEA}"/>
          </ac:spMkLst>
        </pc:spChg>
        <pc:spChg chg="add mod">
          <ac:chgData name="Liu, Zizhong" userId="3e139895-2352-4162-865c-bb87419c7053" providerId="ADAL" clId="{2F5D79E1-23A2-4CC2-8C09-85117A4A98FB}" dt="2022-02-08T02:38:36.578" v="522" actId="1076"/>
          <ac:spMkLst>
            <pc:docMk/>
            <pc:sldMk cId="917996315" sldId="275"/>
            <ac:spMk id="6" creationId="{13E652BB-D797-4BDF-BB7A-A64AB99E8D5C}"/>
          </ac:spMkLst>
        </pc:spChg>
        <pc:spChg chg="add mod">
          <ac:chgData name="Liu, Zizhong" userId="3e139895-2352-4162-865c-bb87419c7053" providerId="ADAL" clId="{2F5D79E1-23A2-4CC2-8C09-85117A4A98FB}" dt="2022-02-08T02:38:43.215" v="525" actId="1076"/>
          <ac:spMkLst>
            <pc:docMk/>
            <pc:sldMk cId="917996315" sldId="275"/>
            <ac:spMk id="7" creationId="{63335BF2-C24E-4177-937B-6A6242262691}"/>
          </ac:spMkLst>
        </pc:spChg>
        <pc:picChg chg="add mod">
          <ac:chgData name="Liu, Zizhong" userId="3e139895-2352-4162-865c-bb87419c7053" providerId="ADAL" clId="{2F5D79E1-23A2-4CC2-8C09-85117A4A98FB}" dt="2022-02-08T02:38:34.558" v="521" actId="1076"/>
          <ac:picMkLst>
            <pc:docMk/>
            <pc:sldMk cId="917996315" sldId="275"/>
            <ac:picMk id="5" creationId="{BBEFD3E0-C01E-4D10-B68F-F65B135F868F}"/>
          </ac:picMkLst>
        </pc:picChg>
      </pc:sldChg>
      <pc:sldChg chg="addSp modSp add">
        <pc:chgData name="Liu, Zizhong" userId="3e139895-2352-4162-865c-bb87419c7053" providerId="ADAL" clId="{2F5D79E1-23A2-4CC2-8C09-85117A4A98FB}" dt="2022-02-08T02:41:05.102" v="563" actId="207"/>
        <pc:sldMkLst>
          <pc:docMk/>
          <pc:sldMk cId="2986630153" sldId="276"/>
        </pc:sldMkLst>
        <pc:spChg chg="add">
          <ac:chgData name="Liu, Zizhong" userId="3e139895-2352-4162-865c-bb87419c7053" providerId="ADAL" clId="{2F5D79E1-23A2-4CC2-8C09-85117A4A98FB}" dt="2022-02-08T02:39:17.296" v="534"/>
          <ac:spMkLst>
            <pc:docMk/>
            <pc:sldMk cId="2986630153" sldId="276"/>
            <ac:spMk id="3" creationId="{269E5B09-631C-4FE1-8C7C-77CA7FF4F2E2}"/>
          </ac:spMkLst>
        </pc:spChg>
        <pc:spChg chg="add">
          <ac:chgData name="Liu, Zizhong" userId="3e139895-2352-4162-865c-bb87419c7053" providerId="ADAL" clId="{2F5D79E1-23A2-4CC2-8C09-85117A4A98FB}" dt="2022-02-08T02:39:17.296" v="534"/>
          <ac:spMkLst>
            <pc:docMk/>
            <pc:sldMk cId="2986630153" sldId="276"/>
            <ac:spMk id="4" creationId="{3FC5447A-AB1F-4007-B6B1-C59011A840A5}"/>
          </ac:spMkLst>
        </pc:spChg>
        <pc:spChg chg="add mod">
          <ac:chgData name="Liu, Zizhong" userId="3e139895-2352-4162-865c-bb87419c7053" providerId="ADAL" clId="{2F5D79E1-23A2-4CC2-8C09-85117A4A98FB}" dt="2022-02-08T02:39:51.449" v="549" actId="20577"/>
          <ac:spMkLst>
            <pc:docMk/>
            <pc:sldMk cId="2986630153" sldId="276"/>
            <ac:spMk id="5" creationId="{B34B6683-AA20-4F42-B408-E523C0E0E5F0}"/>
          </ac:spMkLst>
        </pc:spChg>
        <pc:spChg chg="add mod">
          <ac:chgData name="Liu, Zizhong" userId="3e139895-2352-4162-865c-bb87419c7053" providerId="ADAL" clId="{2F5D79E1-23A2-4CC2-8C09-85117A4A98FB}" dt="2022-02-08T02:40:19.621" v="555" actId="1076"/>
          <ac:spMkLst>
            <pc:docMk/>
            <pc:sldMk cId="2986630153" sldId="276"/>
            <ac:spMk id="6" creationId="{6B6A28DB-FD08-4F61-BBE6-2E9EF5EB206A}"/>
          </ac:spMkLst>
        </pc:spChg>
        <pc:spChg chg="add mod">
          <ac:chgData name="Liu, Zizhong" userId="3e139895-2352-4162-865c-bb87419c7053" providerId="ADAL" clId="{2F5D79E1-23A2-4CC2-8C09-85117A4A98FB}" dt="2022-02-08T02:41:05.102" v="563" actId="207"/>
          <ac:spMkLst>
            <pc:docMk/>
            <pc:sldMk cId="2986630153" sldId="276"/>
            <ac:spMk id="7" creationId="{ECC9DB5A-264E-482B-A12D-4358265C24DB}"/>
          </ac:spMkLst>
        </pc:spChg>
        <pc:graphicFrameChg chg="add mod modGraphic">
          <ac:chgData name="Liu, Zizhong" userId="3e139895-2352-4162-865c-bb87419c7053" providerId="ADAL" clId="{2F5D79E1-23A2-4CC2-8C09-85117A4A98FB}" dt="2022-02-08T02:40:16.992" v="554" actId="14100"/>
          <ac:graphicFrameMkLst>
            <pc:docMk/>
            <pc:sldMk cId="2986630153" sldId="276"/>
            <ac:graphicFrameMk id="2" creationId="{48F01549-CCF2-4637-B671-9F36245CD0F8}"/>
          </ac:graphicFrameMkLst>
        </pc:graphicFrameChg>
      </pc:sldChg>
      <pc:sldChg chg="addSp modSp add">
        <pc:chgData name="Liu, Zizhong" userId="3e139895-2352-4162-865c-bb87419c7053" providerId="ADAL" clId="{2F5D79E1-23A2-4CC2-8C09-85117A4A98FB}" dt="2022-02-08T02:41:56.194" v="593" actId="1076"/>
        <pc:sldMkLst>
          <pc:docMk/>
          <pc:sldMk cId="4136604434" sldId="277"/>
        </pc:sldMkLst>
        <pc:spChg chg="add">
          <ac:chgData name="Liu, Zizhong" userId="3e139895-2352-4162-865c-bb87419c7053" providerId="ADAL" clId="{2F5D79E1-23A2-4CC2-8C09-85117A4A98FB}" dt="2022-02-08T02:41:31.886" v="565"/>
          <ac:spMkLst>
            <pc:docMk/>
            <pc:sldMk cId="4136604434" sldId="277"/>
            <ac:spMk id="2" creationId="{B13BF54F-C2C3-4998-A1E6-BC496DA39451}"/>
          </ac:spMkLst>
        </pc:spChg>
        <pc:spChg chg="add">
          <ac:chgData name="Liu, Zizhong" userId="3e139895-2352-4162-865c-bb87419c7053" providerId="ADAL" clId="{2F5D79E1-23A2-4CC2-8C09-85117A4A98FB}" dt="2022-02-08T02:41:31.886" v="565"/>
          <ac:spMkLst>
            <pc:docMk/>
            <pc:sldMk cId="4136604434" sldId="277"/>
            <ac:spMk id="3" creationId="{0D470A36-2153-4401-8CA9-FA1C367704E7}"/>
          </ac:spMkLst>
        </pc:spChg>
        <pc:spChg chg="add mod">
          <ac:chgData name="Liu, Zizhong" userId="3e139895-2352-4162-865c-bb87419c7053" providerId="ADAL" clId="{2F5D79E1-23A2-4CC2-8C09-85117A4A98FB}" dt="2022-02-08T02:41:38.787" v="586" actId="20577"/>
          <ac:spMkLst>
            <pc:docMk/>
            <pc:sldMk cId="4136604434" sldId="277"/>
            <ac:spMk id="4" creationId="{B1010706-BB44-4FEA-888A-F9E922D0C6E1}"/>
          </ac:spMkLst>
        </pc:spChg>
        <pc:spChg chg="add mod">
          <ac:chgData name="Liu, Zizhong" userId="3e139895-2352-4162-865c-bb87419c7053" providerId="ADAL" clId="{2F5D79E1-23A2-4CC2-8C09-85117A4A98FB}" dt="2022-02-08T02:41:56.194" v="593" actId="1076"/>
          <ac:spMkLst>
            <pc:docMk/>
            <pc:sldMk cId="4136604434" sldId="277"/>
            <ac:spMk id="6" creationId="{507AC67E-F430-41C3-9F0C-4F983607398E}"/>
          </ac:spMkLst>
        </pc:spChg>
        <pc:picChg chg="add mod">
          <ac:chgData name="Liu, Zizhong" userId="3e139895-2352-4162-865c-bb87419c7053" providerId="ADAL" clId="{2F5D79E1-23A2-4CC2-8C09-85117A4A98FB}" dt="2022-02-08T02:41:47.636" v="590" actId="1076"/>
          <ac:picMkLst>
            <pc:docMk/>
            <pc:sldMk cId="4136604434" sldId="277"/>
            <ac:picMk id="5" creationId="{AC1D2C06-ED97-42C1-885E-C729DD5EB2E8}"/>
          </ac:picMkLst>
        </pc:picChg>
      </pc:sldChg>
      <pc:sldChg chg="addSp modSp add">
        <pc:chgData name="Liu, Zizhong" userId="3e139895-2352-4162-865c-bb87419c7053" providerId="ADAL" clId="{2F5D79E1-23A2-4CC2-8C09-85117A4A98FB}" dt="2022-02-08T02:43:27.296" v="632" actId="1076"/>
        <pc:sldMkLst>
          <pc:docMk/>
          <pc:sldMk cId="4022545790" sldId="278"/>
        </pc:sldMkLst>
        <pc:spChg chg="add">
          <ac:chgData name="Liu, Zizhong" userId="3e139895-2352-4162-865c-bb87419c7053" providerId="ADAL" clId="{2F5D79E1-23A2-4CC2-8C09-85117A4A98FB}" dt="2022-02-08T02:42:02.863" v="595"/>
          <ac:spMkLst>
            <pc:docMk/>
            <pc:sldMk cId="4022545790" sldId="278"/>
            <ac:spMk id="2" creationId="{00E07E33-308E-4CCD-A2BA-6622F2690A13}"/>
          </ac:spMkLst>
        </pc:spChg>
        <pc:spChg chg="add">
          <ac:chgData name="Liu, Zizhong" userId="3e139895-2352-4162-865c-bb87419c7053" providerId="ADAL" clId="{2F5D79E1-23A2-4CC2-8C09-85117A4A98FB}" dt="2022-02-08T02:42:02.863" v="595"/>
          <ac:spMkLst>
            <pc:docMk/>
            <pc:sldMk cId="4022545790" sldId="278"/>
            <ac:spMk id="3" creationId="{464C7F06-D4A4-46AC-BA2C-088146B19104}"/>
          </ac:spMkLst>
        </pc:spChg>
        <pc:spChg chg="add mod">
          <ac:chgData name="Liu, Zizhong" userId="3e139895-2352-4162-865c-bb87419c7053" providerId="ADAL" clId="{2F5D79E1-23A2-4CC2-8C09-85117A4A98FB}" dt="2022-02-08T02:42:10.389" v="610" actId="20577"/>
          <ac:spMkLst>
            <pc:docMk/>
            <pc:sldMk cId="4022545790" sldId="278"/>
            <ac:spMk id="4" creationId="{452B282C-4A05-44ED-BD00-2E5E94B0BB34}"/>
          </ac:spMkLst>
        </pc:spChg>
        <pc:spChg chg="add mod">
          <ac:chgData name="Liu, Zizhong" userId="3e139895-2352-4162-865c-bb87419c7053" providerId="ADAL" clId="{2F5D79E1-23A2-4CC2-8C09-85117A4A98FB}" dt="2022-02-08T02:43:27.296" v="632" actId="1076"/>
          <ac:spMkLst>
            <pc:docMk/>
            <pc:sldMk cId="4022545790" sldId="278"/>
            <ac:spMk id="8" creationId="{19DC80B4-B3C4-4424-81EC-A9708AD98A1B}"/>
          </ac:spMkLst>
        </pc:spChg>
        <pc:picChg chg="add mod">
          <ac:chgData name="Liu, Zizhong" userId="3e139895-2352-4162-865c-bb87419c7053" providerId="ADAL" clId="{2F5D79E1-23A2-4CC2-8C09-85117A4A98FB}" dt="2022-02-08T02:43:15.384" v="630" actId="1076"/>
          <ac:picMkLst>
            <pc:docMk/>
            <pc:sldMk cId="4022545790" sldId="278"/>
            <ac:picMk id="5" creationId="{BD42D11E-72B9-469C-B54D-A27EE1CAF8F6}"/>
          </ac:picMkLst>
        </pc:picChg>
        <pc:picChg chg="add mod">
          <ac:chgData name="Liu, Zizhong" userId="3e139895-2352-4162-865c-bb87419c7053" providerId="ADAL" clId="{2F5D79E1-23A2-4CC2-8C09-85117A4A98FB}" dt="2022-02-08T02:43:15.384" v="630" actId="1076"/>
          <ac:picMkLst>
            <pc:docMk/>
            <pc:sldMk cId="4022545790" sldId="278"/>
            <ac:picMk id="6" creationId="{EC7B4870-9A1B-4770-BA7D-08E32AEEC2FD}"/>
          </ac:picMkLst>
        </pc:picChg>
        <pc:picChg chg="add mod">
          <ac:chgData name="Liu, Zizhong" userId="3e139895-2352-4162-865c-bb87419c7053" providerId="ADAL" clId="{2F5D79E1-23A2-4CC2-8C09-85117A4A98FB}" dt="2022-02-08T02:43:15.384" v="630" actId="1076"/>
          <ac:picMkLst>
            <pc:docMk/>
            <pc:sldMk cId="4022545790" sldId="278"/>
            <ac:picMk id="7" creationId="{A632A7DC-1C99-4748-90F8-0DA6D4FB5EB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BDC0AC-2309-4126-8DE9-CE9D659100CD}" type="datetimeFigureOut">
              <a:rPr lang="en-US" smtClean="0"/>
              <a:t>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99A4F6-F6C8-42CD-A787-F912B44E0880}" type="slidenum">
              <a:rPr lang="en-US" smtClean="0"/>
              <a:t>‹#›</a:t>
            </a:fld>
            <a:endParaRPr lang="en-US"/>
          </a:p>
        </p:txBody>
      </p:sp>
    </p:spTree>
    <p:extLst>
      <p:ext uri="{BB962C8B-B14F-4D97-AF65-F5344CB8AC3E}">
        <p14:creationId xmlns:p14="http://schemas.microsoft.com/office/powerpoint/2010/main" val="38033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94B28-4A18-4D1E-AED8-A33B761C31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E9F149-BA75-43A2-8D56-B5DD0D5778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FB21D9-6662-4538-BB60-60E5BDFE881D}"/>
              </a:ext>
            </a:extLst>
          </p:cNvPr>
          <p:cNvSpPr>
            <a:spLocks noGrp="1"/>
          </p:cNvSpPr>
          <p:nvPr>
            <p:ph type="dt" sz="half" idx="10"/>
          </p:nvPr>
        </p:nvSpPr>
        <p:spPr/>
        <p:txBody>
          <a:bodyPr/>
          <a:lstStyle/>
          <a:p>
            <a:fld id="{E1EFCB27-34B4-4294-8C64-EB51B84DCF4F}" type="datetimeFigureOut">
              <a:rPr lang="en-US" smtClean="0"/>
              <a:t>2/7/2022</a:t>
            </a:fld>
            <a:endParaRPr lang="en-US"/>
          </a:p>
        </p:txBody>
      </p:sp>
      <p:sp>
        <p:nvSpPr>
          <p:cNvPr id="5" name="Footer Placeholder 4">
            <a:extLst>
              <a:ext uri="{FF2B5EF4-FFF2-40B4-BE49-F238E27FC236}">
                <a16:creationId xmlns:a16="http://schemas.microsoft.com/office/drawing/2014/main" id="{2A50B4EF-BD89-4C10-B0F0-24957F2EAF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652191-1D49-4B5C-9929-C8065AC72A65}"/>
              </a:ext>
            </a:extLst>
          </p:cNvPr>
          <p:cNvSpPr>
            <a:spLocks noGrp="1"/>
          </p:cNvSpPr>
          <p:nvPr>
            <p:ph type="sldNum" sz="quarter" idx="12"/>
          </p:nvPr>
        </p:nvSpPr>
        <p:spPr/>
        <p:txBody>
          <a:bodyPr/>
          <a:lstStyle/>
          <a:p>
            <a:fld id="{CF71863B-A8E8-48A9-B54A-B63D982DB81E}" type="slidenum">
              <a:rPr lang="en-US" smtClean="0"/>
              <a:t>‹#›</a:t>
            </a:fld>
            <a:endParaRPr lang="en-US"/>
          </a:p>
        </p:txBody>
      </p:sp>
    </p:spTree>
    <p:extLst>
      <p:ext uri="{BB962C8B-B14F-4D97-AF65-F5344CB8AC3E}">
        <p14:creationId xmlns:p14="http://schemas.microsoft.com/office/powerpoint/2010/main" val="3434954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350FD-1ED2-4D1B-B9C8-651B94E71E5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EA9F9F0-A326-40B6-9F88-2802BDEFDAB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A303A0-BA6F-4F9A-9DCC-0CDE91CB0D5D}"/>
              </a:ext>
            </a:extLst>
          </p:cNvPr>
          <p:cNvSpPr>
            <a:spLocks noGrp="1"/>
          </p:cNvSpPr>
          <p:nvPr>
            <p:ph type="dt" sz="half" idx="10"/>
          </p:nvPr>
        </p:nvSpPr>
        <p:spPr/>
        <p:txBody>
          <a:bodyPr/>
          <a:lstStyle/>
          <a:p>
            <a:fld id="{E1EFCB27-34B4-4294-8C64-EB51B84DCF4F}" type="datetimeFigureOut">
              <a:rPr lang="en-US" smtClean="0"/>
              <a:t>2/7/2022</a:t>
            </a:fld>
            <a:endParaRPr lang="en-US"/>
          </a:p>
        </p:txBody>
      </p:sp>
      <p:sp>
        <p:nvSpPr>
          <p:cNvPr id="5" name="Footer Placeholder 4">
            <a:extLst>
              <a:ext uri="{FF2B5EF4-FFF2-40B4-BE49-F238E27FC236}">
                <a16:creationId xmlns:a16="http://schemas.microsoft.com/office/drawing/2014/main" id="{3B8ED993-A52A-43DD-B130-F1E19F57A7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65A8A4-2B21-4049-9931-C94ADE053352}"/>
              </a:ext>
            </a:extLst>
          </p:cNvPr>
          <p:cNvSpPr>
            <a:spLocks noGrp="1"/>
          </p:cNvSpPr>
          <p:nvPr>
            <p:ph type="sldNum" sz="quarter" idx="12"/>
          </p:nvPr>
        </p:nvSpPr>
        <p:spPr/>
        <p:txBody>
          <a:bodyPr/>
          <a:lstStyle/>
          <a:p>
            <a:fld id="{CF71863B-A8E8-48A9-B54A-B63D982DB81E}" type="slidenum">
              <a:rPr lang="en-US" smtClean="0"/>
              <a:t>‹#›</a:t>
            </a:fld>
            <a:endParaRPr lang="en-US"/>
          </a:p>
        </p:txBody>
      </p:sp>
    </p:spTree>
    <p:extLst>
      <p:ext uri="{BB962C8B-B14F-4D97-AF65-F5344CB8AC3E}">
        <p14:creationId xmlns:p14="http://schemas.microsoft.com/office/powerpoint/2010/main" val="1095388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0D2257-ABDA-44D1-A2DC-E4F2D1DDC8D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E86F796-7FE7-454A-AFA5-7B69E294D2B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1646F4-BB91-450D-9221-508833AD94AB}"/>
              </a:ext>
            </a:extLst>
          </p:cNvPr>
          <p:cNvSpPr>
            <a:spLocks noGrp="1"/>
          </p:cNvSpPr>
          <p:nvPr>
            <p:ph type="dt" sz="half" idx="10"/>
          </p:nvPr>
        </p:nvSpPr>
        <p:spPr/>
        <p:txBody>
          <a:bodyPr/>
          <a:lstStyle/>
          <a:p>
            <a:fld id="{E1EFCB27-34B4-4294-8C64-EB51B84DCF4F}" type="datetimeFigureOut">
              <a:rPr lang="en-US" smtClean="0"/>
              <a:t>2/7/2022</a:t>
            </a:fld>
            <a:endParaRPr lang="en-US"/>
          </a:p>
        </p:txBody>
      </p:sp>
      <p:sp>
        <p:nvSpPr>
          <p:cNvPr id="5" name="Footer Placeholder 4">
            <a:extLst>
              <a:ext uri="{FF2B5EF4-FFF2-40B4-BE49-F238E27FC236}">
                <a16:creationId xmlns:a16="http://schemas.microsoft.com/office/drawing/2014/main" id="{8EAD5EB6-349B-413B-AD2B-E7A6614D7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020EC9-72E4-4DCC-A10A-AE3F3094020A}"/>
              </a:ext>
            </a:extLst>
          </p:cNvPr>
          <p:cNvSpPr>
            <a:spLocks noGrp="1"/>
          </p:cNvSpPr>
          <p:nvPr>
            <p:ph type="sldNum" sz="quarter" idx="12"/>
          </p:nvPr>
        </p:nvSpPr>
        <p:spPr/>
        <p:txBody>
          <a:bodyPr/>
          <a:lstStyle/>
          <a:p>
            <a:fld id="{CF71863B-A8E8-48A9-B54A-B63D982DB81E}" type="slidenum">
              <a:rPr lang="en-US" smtClean="0"/>
              <a:t>‹#›</a:t>
            </a:fld>
            <a:endParaRPr lang="en-US"/>
          </a:p>
        </p:txBody>
      </p:sp>
    </p:spTree>
    <p:extLst>
      <p:ext uri="{BB962C8B-B14F-4D97-AF65-F5344CB8AC3E}">
        <p14:creationId xmlns:p14="http://schemas.microsoft.com/office/powerpoint/2010/main" val="3464981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28ACF-4B20-4F4D-B567-D95D50657C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7D61CA-BC72-40CE-AEB4-3351782623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02A3E4-32F3-4392-B93C-F65CC7B5E6F5}"/>
              </a:ext>
            </a:extLst>
          </p:cNvPr>
          <p:cNvSpPr>
            <a:spLocks noGrp="1"/>
          </p:cNvSpPr>
          <p:nvPr>
            <p:ph type="dt" sz="half" idx="10"/>
          </p:nvPr>
        </p:nvSpPr>
        <p:spPr/>
        <p:txBody>
          <a:bodyPr/>
          <a:lstStyle/>
          <a:p>
            <a:fld id="{E1EFCB27-34B4-4294-8C64-EB51B84DCF4F}" type="datetimeFigureOut">
              <a:rPr lang="en-US" smtClean="0"/>
              <a:t>2/7/2022</a:t>
            </a:fld>
            <a:endParaRPr lang="en-US"/>
          </a:p>
        </p:txBody>
      </p:sp>
      <p:sp>
        <p:nvSpPr>
          <p:cNvPr id="5" name="Footer Placeholder 4">
            <a:extLst>
              <a:ext uri="{FF2B5EF4-FFF2-40B4-BE49-F238E27FC236}">
                <a16:creationId xmlns:a16="http://schemas.microsoft.com/office/drawing/2014/main" id="{7789485E-9729-47DC-84E3-4796207C58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F155F5-CC06-4322-B691-7741F7C13541}"/>
              </a:ext>
            </a:extLst>
          </p:cNvPr>
          <p:cNvSpPr>
            <a:spLocks noGrp="1"/>
          </p:cNvSpPr>
          <p:nvPr>
            <p:ph type="sldNum" sz="quarter" idx="12"/>
          </p:nvPr>
        </p:nvSpPr>
        <p:spPr/>
        <p:txBody>
          <a:bodyPr/>
          <a:lstStyle/>
          <a:p>
            <a:fld id="{CF71863B-A8E8-48A9-B54A-B63D982DB81E}" type="slidenum">
              <a:rPr lang="en-US" smtClean="0"/>
              <a:t>‹#›</a:t>
            </a:fld>
            <a:endParaRPr lang="en-US"/>
          </a:p>
        </p:txBody>
      </p:sp>
    </p:spTree>
    <p:extLst>
      <p:ext uri="{BB962C8B-B14F-4D97-AF65-F5344CB8AC3E}">
        <p14:creationId xmlns:p14="http://schemas.microsoft.com/office/powerpoint/2010/main" val="1066653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45D18-647F-4F20-84F5-E1AB49D7CF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DC1AA76-5E9D-456C-9A13-55EA72C469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58AEDCA-4D25-4B3E-A986-62579A4824A9}"/>
              </a:ext>
            </a:extLst>
          </p:cNvPr>
          <p:cNvSpPr>
            <a:spLocks noGrp="1"/>
          </p:cNvSpPr>
          <p:nvPr>
            <p:ph type="dt" sz="half" idx="10"/>
          </p:nvPr>
        </p:nvSpPr>
        <p:spPr/>
        <p:txBody>
          <a:bodyPr/>
          <a:lstStyle/>
          <a:p>
            <a:fld id="{E1EFCB27-34B4-4294-8C64-EB51B84DCF4F}" type="datetimeFigureOut">
              <a:rPr lang="en-US" smtClean="0"/>
              <a:t>2/7/2022</a:t>
            </a:fld>
            <a:endParaRPr lang="en-US"/>
          </a:p>
        </p:txBody>
      </p:sp>
      <p:sp>
        <p:nvSpPr>
          <p:cNvPr id="5" name="Footer Placeholder 4">
            <a:extLst>
              <a:ext uri="{FF2B5EF4-FFF2-40B4-BE49-F238E27FC236}">
                <a16:creationId xmlns:a16="http://schemas.microsoft.com/office/drawing/2014/main" id="{02E0947E-1393-4ED7-99AF-8B3F78BDA0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946254-29A4-4946-AF2D-F76076340194}"/>
              </a:ext>
            </a:extLst>
          </p:cNvPr>
          <p:cNvSpPr>
            <a:spLocks noGrp="1"/>
          </p:cNvSpPr>
          <p:nvPr>
            <p:ph type="sldNum" sz="quarter" idx="12"/>
          </p:nvPr>
        </p:nvSpPr>
        <p:spPr/>
        <p:txBody>
          <a:bodyPr/>
          <a:lstStyle/>
          <a:p>
            <a:fld id="{CF71863B-A8E8-48A9-B54A-B63D982DB81E}" type="slidenum">
              <a:rPr lang="en-US" smtClean="0"/>
              <a:t>‹#›</a:t>
            </a:fld>
            <a:endParaRPr lang="en-US"/>
          </a:p>
        </p:txBody>
      </p:sp>
    </p:spTree>
    <p:extLst>
      <p:ext uri="{BB962C8B-B14F-4D97-AF65-F5344CB8AC3E}">
        <p14:creationId xmlns:p14="http://schemas.microsoft.com/office/powerpoint/2010/main" val="550959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939B4-9A3C-45F4-BE7C-6584E5C8FC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422A30-4CD4-4420-B049-F2D16877FE9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B90782-5CFE-4B6D-8466-AA75A351591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F56EDFE-A882-4E42-874F-7EEB6066FDFD}"/>
              </a:ext>
            </a:extLst>
          </p:cNvPr>
          <p:cNvSpPr>
            <a:spLocks noGrp="1"/>
          </p:cNvSpPr>
          <p:nvPr>
            <p:ph type="dt" sz="half" idx="10"/>
          </p:nvPr>
        </p:nvSpPr>
        <p:spPr/>
        <p:txBody>
          <a:bodyPr/>
          <a:lstStyle/>
          <a:p>
            <a:fld id="{E1EFCB27-34B4-4294-8C64-EB51B84DCF4F}" type="datetimeFigureOut">
              <a:rPr lang="en-US" smtClean="0"/>
              <a:t>2/7/2022</a:t>
            </a:fld>
            <a:endParaRPr lang="en-US"/>
          </a:p>
        </p:txBody>
      </p:sp>
      <p:sp>
        <p:nvSpPr>
          <p:cNvPr id="6" name="Footer Placeholder 5">
            <a:extLst>
              <a:ext uri="{FF2B5EF4-FFF2-40B4-BE49-F238E27FC236}">
                <a16:creationId xmlns:a16="http://schemas.microsoft.com/office/drawing/2014/main" id="{FF85C2CE-F025-4FE9-B065-ECE4F9FF4C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454C93-47F1-460E-B30A-55B403B63323}"/>
              </a:ext>
            </a:extLst>
          </p:cNvPr>
          <p:cNvSpPr>
            <a:spLocks noGrp="1"/>
          </p:cNvSpPr>
          <p:nvPr>
            <p:ph type="sldNum" sz="quarter" idx="12"/>
          </p:nvPr>
        </p:nvSpPr>
        <p:spPr/>
        <p:txBody>
          <a:bodyPr/>
          <a:lstStyle/>
          <a:p>
            <a:fld id="{CF71863B-A8E8-48A9-B54A-B63D982DB81E}" type="slidenum">
              <a:rPr lang="en-US" smtClean="0"/>
              <a:t>‹#›</a:t>
            </a:fld>
            <a:endParaRPr lang="en-US"/>
          </a:p>
        </p:txBody>
      </p:sp>
    </p:spTree>
    <p:extLst>
      <p:ext uri="{BB962C8B-B14F-4D97-AF65-F5344CB8AC3E}">
        <p14:creationId xmlns:p14="http://schemas.microsoft.com/office/powerpoint/2010/main" val="1894382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14FF5-26C6-48AF-A137-D18B8EBB5B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2EBE6AE-1382-43DA-9728-8891A0FB35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E80E339-CA28-4BA6-B551-23A8B9B035B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FA4651-4531-41DD-BDBB-8A43AA6666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322C2A6-1E8C-4CFF-954F-7E1B0A60FB8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8423894-1426-4387-83F7-76C4F28DBA8F}"/>
              </a:ext>
            </a:extLst>
          </p:cNvPr>
          <p:cNvSpPr>
            <a:spLocks noGrp="1"/>
          </p:cNvSpPr>
          <p:nvPr>
            <p:ph type="dt" sz="half" idx="10"/>
          </p:nvPr>
        </p:nvSpPr>
        <p:spPr/>
        <p:txBody>
          <a:bodyPr/>
          <a:lstStyle/>
          <a:p>
            <a:fld id="{E1EFCB27-34B4-4294-8C64-EB51B84DCF4F}" type="datetimeFigureOut">
              <a:rPr lang="en-US" smtClean="0"/>
              <a:t>2/7/2022</a:t>
            </a:fld>
            <a:endParaRPr lang="en-US"/>
          </a:p>
        </p:txBody>
      </p:sp>
      <p:sp>
        <p:nvSpPr>
          <p:cNvPr id="8" name="Footer Placeholder 7">
            <a:extLst>
              <a:ext uri="{FF2B5EF4-FFF2-40B4-BE49-F238E27FC236}">
                <a16:creationId xmlns:a16="http://schemas.microsoft.com/office/drawing/2014/main" id="{22AB76C9-C97D-457E-B18C-50F9ACBBF73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6A0664-41D8-447D-ABAA-9D0899311931}"/>
              </a:ext>
            </a:extLst>
          </p:cNvPr>
          <p:cNvSpPr>
            <a:spLocks noGrp="1"/>
          </p:cNvSpPr>
          <p:nvPr>
            <p:ph type="sldNum" sz="quarter" idx="12"/>
          </p:nvPr>
        </p:nvSpPr>
        <p:spPr/>
        <p:txBody>
          <a:bodyPr/>
          <a:lstStyle/>
          <a:p>
            <a:fld id="{CF71863B-A8E8-48A9-B54A-B63D982DB81E}" type="slidenum">
              <a:rPr lang="en-US" smtClean="0"/>
              <a:t>‹#›</a:t>
            </a:fld>
            <a:endParaRPr lang="en-US"/>
          </a:p>
        </p:txBody>
      </p:sp>
    </p:spTree>
    <p:extLst>
      <p:ext uri="{BB962C8B-B14F-4D97-AF65-F5344CB8AC3E}">
        <p14:creationId xmlns:p14="http://schemas.microsoft.com/office/powerpoint/2010/main" val="3915424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0E2DA-3290-4821-BE2D-28DB7B9F21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395CF59-1CE5-4AD8-9540-367D48DDFE0E}"/>
              </a:ext>
            </a:extLst>
          </p:cNvPr>
          <p:cNvSpPr>
            <a:spLocks noGrp="1"/>
          </p:cNvSpPr>
          <p:nvPr>
            <p:ph type="dt" sz="half" idx="10"/>
          </p:nvPr>
        </p:nvSpPr>
        <p:spPr/>
        <p:txBody>
          <a:bodyPr/>
          <a:lstStyle/>
          <a:p>
            <a:fld id="{E1EFCB27-34B4-4294-8C64-EB51B84DCF4F}" type="datetimeFigureOut">
              <a:rPr lang="en-US" smtClean="0"/>
              <a:t>2/7/2022</a:t>
            </a:fld>
            <a:endParaRPr lang="en-US"/>
          </a:p>
        </p:txBody>
      </p:sp>
      <p:sp>
        <p:nvSpPr>
          <p:cNvPr id="4" name="Footer Placeholder 3">
            <a:extLst>
              <a:ext uri="{FF2B5EF4-FFF2-40B4-BE49-F238E27FC236}">
                <a16:creationId xmlns:a16="http://schemas.microsoft.com/office/drawing/2014/main" id="{6285BA5B-A0A4-48D4-B175-0FBC1EFE27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645CD78-2D66-4328-9A26-B2EEEC40FCA6}"/>
              </a:ext>
            </a:extLst>
          </p:cNvPr>
          <p:cNvSpPr>
            <a:spLocks noGrp="1"/>
          </p:cNvSpPr>
          <p:nvPr>
            <p:ph type="sldNum" sz="quarter" idx="12"/>
          </p:nvPr>
        </p:nvSpPr>
        <p:spPr/>
        <p:txBody>
          <a:bodyPr/>
          <a:lstStyle/>
          <a:p>
            <a:fld id="{CF71863B-A8E8-48A9-B54A-B63D982DB81E}" type="slidenum">
              <a:rPr lang="en-US" smtClean="0"/>
              <a:t>‹#›</a:t>
            </a:fld>
            <a:endParaRPr lang="en-US"/>
          </a:p>
        </p:txBody>
      </p:sp>
    </p:spTree>
    <p:extLst>
      <p:ext uri="{BB962C8B-B14F-4D97-AF65-F5344CB8AC3E}">
        <p14:creationId xmlns:p14="http://schemas.microsoft.com/office/powerpoint/2010/main" val="217546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D73B05-97FF-4202-9D80-64CC6F59D585}"/>
              </a:ext>
            </a:extLst>
          </p:cNvPr>
          <p:cNvSpPr>
            <a:spLocks noGrp="1"/>
          </p:cNvSpPr>
          <p:nvPr>
            <p:ph type="dt" sz="half" idx="10"/>
          </p:nvPr>
        </p:nvSpPr>
        <p:spPr/>
        <p:txBody>
          <a:bodyPr/>
          <a:lstStyle/>
          <a:p>
            <a:fld id="{E1EFCB27-34B4-4294-8C64-EB51B84DCF4F}" type="datetimeFigureOut">
              <a:rPr lang="en-US" smtClean="0"/>
              <a:t>2/7/2022</a:t>
            </a:fld>
            <a:endParaRPr lang="en-US"/>
          </a:p>
        </p:txBody>
      </p:sp>
      <p:sp>
        <p:nvSpPr>
          <p:cNvPr id="3" name="Footer Placeholder 2">
            <a:extLst>
              <a:ext uri="{FF2B5EF4-FFF2-40B4-BE49-F238E27FC236}">
                <a16:creationId xmlns:a16="http://schemas.microsoft.com/office/drawing/2014/main" id="{21212BCE-D404-4B69-ADC8-C11C380A233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DE3A59-41E6-42BC-8054-216E6EE53BF4}"/>
              </a:ext>
            </a:extLst>
          </p:cNvPr>
          <p:cNvSpPr>
            <a:spLocks noGrp="1"/>
          </p:cNvSpPr>
          <p:nvPr>
            <p:ph type="sldNum" sz="quarter" idx="12"/>
          </p:nvPr>
        </p:nvSpPr>
        <p:spPr/>
        <p:txBody>
          <a:bodyPr/>
          <a:lstStyle/>
          <a:p>
            <a:fld id="{CF71863B-A8E8-48A9-B54A-B63D982DB81E}" type="slidenum">
              <a:rPr lang="en-US" smtClean="0"/>
              <a:t>‹#›</a:t>
            </a:fld>
            <a:endParaRPr lang="en-US"/>
          </a:p>
        </p:txBody>
      </p:sp>
    </p:spTree>
    <p:extLst>
      <p:ext uri="{BB962C8B-B14F-4D97-AF65-F5344CB8AC3E}">
        <p14:creationId xmlns:p14="http://schemas.microsoft.com/office/powerpoint/2010/main" val="1256478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6538A-F5EE-48A1-86A2-3CD44ED88C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59E3B76-2FF6-4F86-824A-E489951D2D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F82F4F-D410-456B-8EF8-95D49D1E28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809E326-D68F-41F1-856B-DF26F06AF25E}"/>
              </a:ext>
            </a:extLst>
          </p:cNvPr>
          <p:cNvSpPr>
            <a:spLocks noGrp="1"/>
          </p:cNvSpPr>
          <p:nvPr>
            <p:ph type="dt" sz="half" idx="10"/>
          </p:nvPr>
        </p:nvSpPr>
        <p:spPr/>
        <p:txBody>
          <a:bodyPr/>
          <a:lstStyle/>
          <a:p>
            <a:fld id="{E1EFCB27-34B4-4294-8C64-EB51B84DCF4F}" type="datetimeFigureOut">
              <a:rPr lang="en-US" smtClean="0"/>
              <a:t>2/7/2022</a:t>
            </a:fld>
            <a:endParaRPr lang="en-US"/>
          </a:p>
        </p:txBody>
      </p:sp>
      <p:sp>
        <p:nvSpPr>
          <p:cNvPr id="6" name="Footer Placeholder 5">
            <a:extLst>
              <a:ext uri="{FF2B5EF4-FFF2-40B4-BE49-F238E27FC236}">
                <a16:creationId xmlns:a16="http://schemas.microsoft.com/office/drawing/2014/main" id="{E6C79668-AE38-4A36-BA6D-274D295841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122153-BF40-48C5-A64F-34502E0785B8}"/>
              </a:ext>
            </a:extLst>
          </p:cNvPr>
          <p:cNvSpPr>
            <a:spLocks noGrp="1"/>
          </p:cNvSpPr>
          <p:nvPr>
            <p:ph type="sldNum" sz="quarter" idx="12"/>
          </p:nvPr>
        </p:nvSpPr>
        <p:spPr/>
        <p:txBody>
          <a:bodyPr/>
          <a:lstStyle/>
          <a:p>
            <a:fld id="{CF71863B-A8E8-48A9-B54A-B63D982DB81E}" type="slidenum">
              <a:rPr lang="en-US" smtClean="0"/>
              <a:t>‹#›</a:t>
            </a:fld>
            <a:endParaRPr lang="en-US"/>
          </a:p>
        </p:txBody>
      </p:sp>
    </p:spTree>
    <p:extLst>
      <p:ext uri="{BB962C8B-B14F-4D97-AF65-F5344CB8AC3E}">
        <p14:creationId xmlns:p14="http://schemas.microsoft.com/office/powerpoint/2010/main" val="1222498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D2D8B-92DA-42F8-98DE-3BBEC187DF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70A89B5-27E1-4438-91FC-6243A316BC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DFF1545-174B-42F2-B790-E755226ADE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3674560-65CC-4A67-929C-91A3E037DA43}"/>
              </a:ext>
            </a:extLst>
          </p:cNvPr>
          <p:cNvSpPr>
            <a:spLocks noGrp="1"/>
          </p:cNvSpPr>
          <p:nvPr>
            <p:ph type="dt" sz="half" idx="10"/>
          </p:nvPr>
        </p:nvSpPr>
        <p:spPr/>
        <p:txBody>
          <a:bodyPr/>
          <a:lstStyle/>
          <a:p>
            <a:fld id="{E1EFCB27-34B4-4294-8C64-EB51B84DCF4F}" type="datetimeFigureOut">
              <a:rPr lang="en-US" smtClean="0"/>
              <a:t>2/7/2022</a:t>
            </a:fld>
            <a:endParaRPr lang="en-US"/>
          </a:p>
        </p:txBody>
      </p:sp>
      <p:sp>
        <p:nvSpPr>
          <p:cNvPr id="6" name="Footer Placeholder 5">
            <a:extLst>
              <a:ext uri="{FF2B5EF4-FFF2-40B4-BE49-F238E27FC236}">
                <a16:creationId xmlns:a16="http://schemas.microsoft.com/office/drawing/2014/main" id="{80898887-E589-4512-B7D1-FF8BFBDC1A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8DEE57-052D-4A25-AB7E-C0A7BA193FAA}"/>
              </a:ext>
            </a:extLst>
          </p:cNvPr>
          <p:cNvSpPr>
            <a:spLocks noGrp="1"/>
          </p:cNvSpPr>
          <p:nvPr>
            <p:ph type="sldNum" sz="quarter" idx="12"/>
          </p:nvPr>
        </p:nvSpPr>
        <p:spPr/>
        <p:txBody>
          <a:bodyPr/>
          <a:lstStyle/>
          <a:p>
            <a:fld id="{CF71863B-A8E8-48A9-B54A-B63D982DB81E}" type="slidenum">
              <a:rPr lang="en-US" smtClean="0"/>
              <a:t>‹#›</a:t>
            </a:fld>
            <a:endParaRPr lang="en-US"/>
          </a:p>
        </p:txBody>
      </p:sp>
    </p:spTree>
    <p:extLst>
      <p:ext uri="{BB962C8B-B14F-4D97-AF65-F5344CB8AC3E}">
        <p14:creationId xmlns:p14="http://schemas.microsoft.com/office/powerpoint/2010/main" val="3571071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C2600F-10D8-45F5-8EAA-81F6C8DF24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64399A-2CD0-4DD6-94A2-FC6E5B66F0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963EB6-BD21-4B80-A861-18ED19AA79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EFCB27-34B4-4294-8C64-EB51B84DCF4F}" type="datetimeFigureOut">
              <a:rPr lang="en-US" smtClean="0"/>
              <a:t>2/7/2022</a:t>
            </a:fld>
            <a:endParaRPr lang="en-US"/>
          </a:p>
        </p:txBody>
      </p:sp>
      <p:sp>
        <p:nvSpPr>
          <p:cNvPr id="5" name="Footer Placeholder 4">
            <a:extLst>
              <a:ext uri="{FF2B5EF4-FFF2-40B4-BE49-F238E27FC236}">
                <a16:creationId xmlns:a16="http://schemas.microsoft.com/office/drawing/2014/main" id="{C5FAA335-B30D-4B92-BF98-A3BC46A666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7536DCE-5DCC-44CC-A6BA-96EB08E114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71863B-A8E8-48A9-B54A-B63D982DB81E}" type="slidenum">
              <a:rPr lang="en-US" smtClean="0"/>
              <a:t>‹#›</a:t>
            </a:fld>
            <a:endParaRPr lang="en-US"/>
          </a:p>
        </p:txBody>
      </p:sp>
    </p:spTree>
    <p:extLst>
      <p:ext uri="{BB962C8B-B14F-4D97-AF65-F5344CB8AC3E}">
        <p14:creationId xmlns:p14="http://schemas.microsoft.com/office/powerpoint/2010/main" val="21437834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www.unite.ai/what-is-a-confusion-matrix/" TargetMode="External"/><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433"/>
        <p:cNvGrpSpPr/>
        <p:nvPr/>
      </p:nvGrpSpPr>
      <p:grpSpPr>
        <a:xfrm>
          <a:off x="0" y="0"/>
          <a:ext cx="0" cy="0"/>
          <a:chOff x="0" y="0"/>
          <a:chExt cx="0" cy="0"/>
        </a:xfrm>
      </p:grpSpPr>
      <p:sp>
        <p:nvSpPr>
          <p:cNvPr id="2" name="Rectangle 1">
            <a:extLst>
              <a:ext uri="{FF2B5EF4-FFF2-40B4-BE49-F238E27FC236}">
                <a16:creationId xmlns:a16="http://schemas.microsoft.com/office/drawing/2014/main" id="{91F62383-757A-4F17-9967-B74C9B7558A1}"/>
              </a:ext>
            </a:extLst>
          </p:cNvPr>
          <p:cNvSpPr/>
          <p:nvPr/>
        </p:nvSpPr>
        <p:spPr>
          <a:xfrm>
            <a:off x="0" y="0"/>
            <a:ext cx="12192000" cy="6858000"/>
          </a:xfrm>
          <a:prstGeom prst="rect">
            <a:avLst/>
          </a:prstGeom>
          <a:gradFill flip="none" rotWithShape="1">
            <a:gsLst>
              <a:gs pos="0">
                <a:schemeClr val="accent5">
                  <a:lumMod val="5000"/>
                  <a:lumOff val="95000"/>
                  <a:alpha val="0"/>
                </a:schemeClr>
              </a:gs>
              <a:gs pos="74000">
                <a:schemeClr val="bg1"/>
              </a:gs>
              <a:gs pos="83000">
                <a:schemeClr val="bg1"/>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Google Shape;434;p25"/>
          <p:cNvSpPr txBox="1">
            <a:spLocks noGrp="1"/>
          </p:cNvSpPr>
          <p:nvPr>
            <p:ph type="subTitle" idx="1"/>
          </p:nvPr>
        </p:nvSpPr>
        <p:spPr>
          <a:xfrm>
            <a:off x="3899000" y="3739317"/>
            <a:ext cx="4394000" cy="1056800"/>
          </a:xfrm>
          <a:prstGeom prst="rect">
            <a:avLst/>
          </a:prstGeom>
        </p:spPr>
        <p:txBody>
          <a:bodyPr spcFirstLastPara="1" vert="horz" wrap="square" lIns="121900" tIns="121900" rIns="121900" bIns="121900" rtlCol="0" anchor="t" anchorCtr="0">
            <a:noAutofit/>
          </a:bodyPr>
          <a:lstStyle/>
          <a:p>
            <a:pPr>
              <a:spcBef>
                <a:spcPts val="0"/>
              </a:spcBef>
            </a:pPr>
            <a:r>
              <a:rPr lang="en-US" dirty="0">
                <a:solidFill>
                  <a:schemeClr val="accent2">
                    <a:lumMod val="75000"/>
                  </a:schemeClr>
                </a:solidFill>
              </a:rPr>
              <a:t>Zizhong Liu</a:t>
            </a:r>
          </a:p>
          <a:p>
            <a:pPr>
              <a:spcBef>
                <a:spcPts val="0"/>
              </a:spcBef>
            </a:pPr>
            <a:r>
              <a:rPr lang="en-US" altLang="zh-CN" dirty="0"/>
              <a:t>Springboard Capstone 3</a:t>
            </a:r>
            <a:endParaRPr dirty="0"/>
          </a:p>
        </p:txBody>
      </p:sp>
      <p:sp>
        <p:nvSpPr>
          <p:cNvPr id="435" name="Google Shape;435;p25"/>
          <p:cNvSpPr txBox="1">
            <a:spLocks noGrp="1"/>
          </p:cNvSpPr>
          <p:nvPr>
            <p:ph type="ctrTitle"/>
          </p:nvPr>
        </p:nvSpPr>
        <p:spPr>
          <a:xfrm>
            <a:off x="2082200" y="1002517"/>
            <a:ext cx="8027600" cy="2736800"/>
          </a:xfrm>
          <a:prstGeom prst="rect">
            <a:avLst/>
          </a:prstGeom>
        </p:spPr>
        <p:txBody>
          <a:bodyPr spcFirstLastPara="1" vert="horz" wrap="square" lIns="121900" tIns="121900" rIns="121900" bIns="121900" rtlCol="0" anchor="b" anchorCtr="0">
            <a:noAutofit/>
          </a:bodyPr>
          <a:lstStyle/>
          <a:p>
            <a:pPr>
              <a:spcBef>
                <a:spcPts val="0"/>
              </a:spcBef>
            </a:pPr>
            <a:r>
              <a:rPr lang="en-US" b="1" dirty="0">
                <a:latin typeface="+mn-lt"/>
              </a:rPr>
              <a:t>Las Vegas Restaurant Inspections</a:t>
            </a:r>
            <a:endParaRPr b="1" dirty="0">
              <a:latin typeface="+mn-lt"/>
            </a:endParaRPr>
          </a:p>
        </p:txBody>
      </p:sp>
      <p:sp>
        <p:nvSpPr>
          <p:cNvPr id="436" name="Google Shape;436;p25"/>
          <p:cNvSpPr/>
          <p:nvPr/>
        </p:nvSpPr>
        <p:spPr>
          <a:xfrm>
            <a:off x="2556375" y="6287327"/>
            <a:ext cx="161912" cy="161912"/>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121900" tIns="121900" rIns="121900" bIns="121900" anchor="ctr" anchorCtr="0">
            <a:noAutofit/>
          </a:bodyPr>
          <a:lstStyle/>
          <a:p>
            <a:endParaRPr sz="2400"/>
          </a:p>
        </p:txBody>
      </p:sp>
      <p:sp>
        <p:nvSpPr>
          <p:cNvPr id="437" name="Google Shape;437;p25"/>
          <p:cNvSpPr/>
          <p:nvPr/>
        </p:nvSpPr>
        <p:spPr>
          <a:xfrm>
            <a:off x="9397259" y="4717088"/>
            <a:ext cx="77112" cy="77112"/>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121900" tIns="121900" rIns="121900" bIns="121900" anchor="ctr" anchorCtr="0">
            <a:noAutofit/>
          </a:bodyPr>
          <a:lstStyle/>
          <a:p>
            <a:endParaRPr sz="2400"/>
          </a:p>
        </p:txBody>
      </p:sp>
      <p:sp>
        <p:nvSpPr>
          <p:cNvPr id="438" name="Google Shape;438;p25"/>
          <p:cNvSpPr/>
          <p:nvPr/>
        </p:nvSpPr>
        <p:spPr>
          <a:xfrm>
            <a:off x="3077176" y="4003181"/>
            <a:ext cx="138781" cy="139096"/>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121900" tIns="121900" rIns="121900" bIns="121900" anchor="ctr" anchorCtr="0">
            <a:noAutofit/>
          </a:bodyPr>
          <a:lstStyle/>
          <a:p>
            <a:endParaRPr sz="2400"/>
          </a:p>
        </p:txBody>
      </p:sp>
      <p:sp>
        <p:nvSpPr>
          <p:cNvPr id="439" name="Google Shape;439;p25"/>
          <p:cNvSpPr/>
          <p:nvPr/>
        </p:nvSpPr>
        <p:spPr>
          <a:xfrm>
            <a:off x="8390672" y="1114146"/>
            <a:ext cx="107301" cy="107301"/>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121900" tIns="121900" rIns="121900" bIns="121900" anchor="ctr" anchorCtr="0">
            <a:noAutofit/>
          </a:bodyPr>
          <a:lstStyle/>
          <a:p>
            <a:endParaRPr sz="2400"/>
          </a:p>
        </p:txBody>
      </p:sp>
      <p:sp>
        <p:nvSpPr>
          <p:cNvPr id="440" name="Google Shape;440;p25"/>
          <p:cNvSpPr/>
          <p:nvPr/>
        </p:nvSpPr>
        <p:spPr>
          <a:xfrm>
            <a:off x="7959339" y="4158404"/>
            <a:ext cx="159991" cy="159955"/>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121900" tIns="121900" rIns="121900" bIns="121900" anchor="ctr" anchorCtr="0">
            <a:noAutofit/>
          </a:bodyPr>
          <a:lstStyle/>
          <a:p>
            <a:endParaRPr sz="2400"/>
          </a:p>
        </p:txBody>
      </p:sp>
      <p:sp>
        <p:nvSpPr>
          <p:cNvPr id="441" name="Google Shape;441;p25"/>
          <p:cNvSpPr/>
          <p:nvPr/>
        </p:nvSpPr>
        <p:spPr>
          <a:xfrm>
            <a:off x="3898990" y="5736278"/>
            <a:ext cx="159991" cy="159991"/>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121900" tIns="121900" rIns="121900" bIns="121900" anchor="ctr" anchorCtr="0">
            <a:noAutofit/>
          </a:bodyPr>
          <a:lstStyle/>
          <a:p>
            <a:endParaRPr sz="2400"/>
          </a:p>
        </p:txBody>
      </p:sp>
      <p:grpSp>
        <p:nvGrpSpPr>
          <p:cNvPr id="442" name="Google Shape;442;p25"/>
          <p:cNvGrpSpPr/>
          <p:nvPr/>
        </p:nvGrpSpPr>
        <p:grpSpPr>
          <a:xfrm>
            <a:off x="8309752" y="4928442"/>
            <a:ext cx="161912" cy="1430863"/>
            <a:chOff x="6232314" y="3696331"/>
            <a:chExt cx="121434" cy="1073147"/>
          </a:xfrm>
        </p:grpSpPr>
        <p:sp>
          <p:nvSpPr>
            <p:cNvPr id="443" name="Google Shape;443;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121900" tIns="121900" rIns="121900" bIns="121900" anchor="ctr" anchorCtr="0">
              <a:noAutofit/>
            </a:bodyPr>
            <a:lstStyle/>
            <a:p>
              <a:endParaRPr sz="2400"/>
            </a:p>
          </p:txBody>
        </p:sp>
        <p:sp>
          <p:nvSpPr>
            <p:cNvPr id="444" name="Google Shape;444;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121900" tIns="121900" rIns="121900" bIns="121900" anchor="ctr" anchorCtr="0">
              <a:noAutofit/>
            </a:bodyPr>
            <a:lstStyle/>
            <a:p>
              <a:endParaRPr sz="2400"/>
            </a:p>
          </p:txBody>
        </p:sp>
      </p:grpSp>
      <p:grpSp>
        <p:nvGrpSpPr>
          <p:cNvPr id="445" name="Google Shape;445;p25"/>
          <p:cNvGrpSpPr/>
          <p:nvPr/>
        </p:nvGrpSpPr>
        <p:grpSpPr>
          <a:xfrm>
            <a:off x="9040731" y="450286"/>
            <a:ext cx="177669" cy="2603169"/>
            <a:chOff x="6780548" y="337714"/>
            <a:chExt cx="133252" cy="1952377"/>
          </a:xfrm>
        </p:grpSpPr>
        <p:sp>
          <p:nvSpPr>
            <p:cNvPr id="446" name="Google Shape;446;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121900" tIns="121900" rIns="121900" bIns="121900" anchor="ctr" anchorCtr="0">
              <a:noAutofit/>
            </a:bodyPr>
            <a:lstStyle/>
            <a:p>
              <a:endParaRPr sz="2400"/>
            </a:p>
          </p:txBody>
        </p:sp>
        <p:sp>
          <p:nvSpPr>
            <p:cNvPr id="447" name="Google Shape;447;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121900" tIns="121900" rIns="121900" bIns="121900" anchor="ctr" anchorCtr="0">
              <a:noAutofit/>
            </a:bodyPr>
            <a:lstStyle/>
            <a:p>
              <a:endParaRPr sz="2400"/>
            </a:p>
          </p:txBody>
        </p:sp>
      </p:grpSp>
      <p:grpSp>
        <p:nvGrpSpPr>
          <p:cNvPr id="448" name="Google Shape;448;p25"/>
          <p:cNvGrpSpPr/>
          <p:nvPr/>
        </p:nvGrpSpPr>
        <p:grpSpPr>
          <a:xfrm>
            <a:off x="2144957" y="1706729"/>
            <a:ext cx="265649" cy="3771913"/>
            <a:chOff x="1608717" y="1280046"/>
            <a:chExt cx="199237" cy="2828935"/>
          </a:xfrm>
        </p:grpSpPr>
        <p:sp>
          <p:nvSpPr>
            <p:cNvPr id="449" name="Google Shape;449;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121900" tIns="121900" rIns="121900" bIns="121900" anchor="ctr" anchorCtr="0">
              <a:noAutofit/>
            </a:bodyPr>
            <a:lstStyle/>
            <a:p>
              <a:endParaRPr sz="2400"/>
            </a:p>
          </p:txBody>
        </p:sp>
        <p:sp>
          <p:nvSpPr>
            <p:cNvPr id="450" name="Google Shape;450;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121900" tIns="121900" rIns="121900" bIns="121900" anchor="ctr" anchorCtr="0">
              <a:noAutofit/>
            </a:bodyPr>
            <a:lstStyle/>
            <a:p>
              <a:endParaRPr sz="2400"/>
            </a:p>
          </p:txBody>
        </p:sp>
        <p:sp>
          <p:nvSpPr>
            <p:cNvPr id="451" name="Google Shape;451;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121900" tIns="121900" rIns="121900" bIns="121900" anchor="ctr" anchorCtr="0">
              <a:noAutofit/>
            </a:bodyPr>
            <a:lstStyle/>
            <a:p>
              <a:endParaRPr sz="2400"/>
            </a:p>
          </p:txBody>
        </p:sp>
      </p:grpSp>
      <p:sp>
        <p:nvSpPr>
          <p:cNvPr id="452" name="Google Shape;452;p25"/>
          <p:cNvSpPr/>
          <p:nvPr/>
        </p:nvSpPr>
        <p:spPr>
          <a:xfrm>
            <a:off x="3140923" y="4928438"/>
            <a:ext cx="11285" cy="3359551"/>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121900" tIns="121900" rIns="121900" bIns="121900" anchor="ctr" anchorCtr="0">
            <a:noAutofit/>
          </a:bodyPr>
          <a:lstStyle/>
          <a:p>
            <a:endParaRPr sz="2400"/>
          </a:p>
        </p:txBody>
      </p:sp>
      <p:sp>
        <p:nvSpPr>
          <p:cNvPr id="453" name="Google Shape;453;p25"/>
          <p:cNvSpPr/>
          <p:nvPr/>
        </p:nvSpPr>
        <p:spPr>
          <a:xfrm>
            <a:off x="9928802" y="4606608"/>
            <a:ext cx="11285" cy="2252128"/>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121900" tIns="121900" rIns="121900" bIns="121900" anchor="ctr" anchorCtr="0">
            <a:noAutofit/>
          </a:bodyPr>
          <a:lstStyle/>
          <a:p>
            <a:endParaRPr sz="2400"/>
          </a:p>
        </p:txBody>
      </p:sp>
      <p:grpSp>
        <p:nvGrpSpPr>
          <p:cNvPr id="454" name="Google Shape;454;p25"/>
          <p:cNvGrpSpPr/>
          <p:nvPr/>
        </p:nvGrpSpPr>
        <p:grpSpPr>
          <a:xfrm>
            <a:off x="10677462" y="2811881"/>
            <a:ext cx="265335" cy="2853025"/>
            <a:chOff x="8008096" y="2108910"/>
            <a:chExt cx="199001" cy="2139769"/>
          </a:xfrm>
        </p:grpSpPr>
        <p:sp>
          <p:nvSpPr>
            <p:cNvPr id="455" name="Google Shape;455;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121900" tIns="121900" rIns="121900" bIns="121900" anchor="ctr" anchorCtr="0">
              <a:noAutofit/>
            </a:bodyPr>
            <a:lstStyle/>
            <a:p>
              <a:endParaRPr sz="2400"/>
            </a:p>
          </p:txBody>
        </p:sp>
        <p:sp>
          <p:nvSpPr>
            <p:cNvPr id="456" name="Google Shape;456;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121900" tIns="121900" rIns="121900" bIns="121900" anchor="ctr" anchorCtr="0">
              <a:noAutofit/>
            </a:bodyPr>
            <a:lstStyle/>
            <a:p>
              <a:endParaRPr sz="2400"/>
            </a:p>
          </p:txBody>
        </p:sp>
      </p:grpSp>
      <p:grpSp>
        <p:nvGrpSpPr>
          <p:cNvPr id="457" name="Google Shape;457;p25"/>
          <p:cNvGrpSpPr/>
          <p:nvPr/>
        </p:nvGrpSpPr>
        <p:grpSpPr>
          <a:xfrm>
            <a:off x="5963334" y="5238140"/>
            <a:ext cx="265335" cy="1156264"/>
            <a:chOff x="4475150" y="4052605"/>
            <a:chExt cx="199001" cy="867198"/>
          </a:xfrm>
        </p:grpSpPr>
        <p:sp>
          <p:nvSpPr>
            <p:cNvPr id="458" name="Google Shape;458;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121900" tIns="121900" rIns="121900" bIns="121900" anchor="ctr" anchorCtr="0">
              <a:noAutofit/>
            </a:bodyPr>
            <a:lstStyle/>
            <a:p>
              <a:endParaRPr sz="2400"/>
            </a:p>
          </p:txBody>
        </p:sp>
        <p:sp>
          <p:nvSpPr>
            <p:cNvPr id="459" name="Google Shape;459;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121900" tIns="121900" rIns="121900" bIns="121900" anchor="ctr" anchorCtr="0">
              <a:noAutofit/>
            </a:bodyPr>
            <a:lstStyle/>
            <a:p>
              <a:endParaRPr sz="2400"/>
            </a:p>
          </p:txBody>
        </p:sp>
        <p:sp>
          <p:nvSpPr>
            <p:cNvPr id="460" name="Google Shape;460;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121900" tIns="121900" rIns="121900" bIns="121900" anchor="ctr" anchorCtr="0">
              <a:noAutofit/>
            </a:bodyPr>
            <a:lstStyle/>
            <a:p>
              <a:endParaRPr sz="2400"/>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CC23D6-1E09-4793-BF4A-B824571E7ABF}"/>
              </a:ext>
            </a:extLst>
          </p:cNvPr>
          <p:cNvSpPr/>
          <p:nvPr/>
        </p:nvSpPr>
        <p:spPr>
          <a:xfrm>
            <a:off x="400050" y="945624"/>
            <a:ext cx="2425087" cy="430887"/>
          </a:xfrm>
          <a:prstGeom prst="rect">
            <a:avLst/>
          </a:prstGeom>
        </p:spPr>
        <p:txBody>
          <a:bodyPr wrap="none">
            <a:spAutoFit/>
          </a:bodyPr>
          <a:lstStyle/>
          <a:p>
            <a:pPr marL="285750" indent="-285750">
              <a:buFont typeface="Wingdings" panose="05000000000000000000" pitchFamily="2" charset="2"/>
              <a:buChar char="v"/>
            </a:pPr>
            <a:r>
              <a:rPr lang="en-US" altLang="zh-CN" sz="2200" b="1" dirty="0">
                <a:solidFill>
                  <a:srgbClr val="0070C0"/>
                </a:solidFill>
              </a:rPr>
              <a:t>Imbalanced data</a:t>
            </a:r>
            <a:endParaRPr lang="en-US" sz="2200" b="1" dirty="0">
              <a:solidFill>
                <a:srgbClr val="0070C0"/>
              </a:solidFill>
            </a:endParaRPr>
          </a:p>
        </p:txBody>
      </p:sp>
      <p:sp>
        <p:nvSpPr>
          <p:cNvPr id="3" name="Rectangle 2">
            <a:extLst>
              <a:ext uri="{FF2B5EF4-FFF2-40B4-BE49-F238E27FC236}">
                <a16:creationId xmlns:a16="http://schemas.microsoft.com/office/drawing/2014/main" id="{1E8B5267-BA9D-4E2E-B06A-9D6DD396475B}"/>
              </a:ext>
            </a:extLst>
          </p:cNvPr>
          <p:cNvSpPr/>
          <p:nvPr/>
        </p:nvSpPr>
        <p:spPr>
          <a:xfrm>
            <a:off x="200025" y="276225"/>
            <a:ext cx="123825" cy="42862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15F45E2-C952-4B7E-804F-552425C9B35D}"/>
              </a:ext>
            </a:extLst>
          </p:cNvPr>
          <p:cNvSpPr txBox="1"/>
          <p:nvPr/>
        </p:nvSpPr>
        <p:spPr>
          <a:xfrm>
            <a:off x="400050" y="276225"/>
            <a:ext cx="3797258" cy="523220"/>
          </a:xfrm>
          <a:prstGeom prst="rect">
            <a:avLst/>
          </a:prstGeom>
          <a:noFill/>
        </p:spPr>
        <p:txBody>
          <a:bodyPr wrap="none" rtlCol="0">
            <a:spAutoFit/>
          </a:bodyPr>
          <a:lstStyle/>
          <a:p>
            <a:r>
              <a:rPr lang="en-US" sz="2800" b="1" dirty="0"/>
              <a:t>3. Featuring Engineering</a:t>
            </a:r>
          </a:p>
        </p:txBody>
      </p:sp>
      <p:pic>
        <p:nvPicPr>
          <p:cNvPr id="5" name="Picture 4">
            <a:extLst>
              <a:ext uri="{FF2B5EF4-FFF2-40B4-BE49-F238E27FC236}">
                <a16:creationId xmlns:a16="http://schemas.microsoft.com/office/drawing/2014/main" id="{B4D78FF3-B7F7-45A0-B3FA-F25F3E609F0B}"/>
              </a:ext>
            </a:extLst>
          </p:cNvPr>
          <p:cNvPicPr/>
          <p:nvPr/>
        </p:nvPicPr>
        <p:blipFill>
          <a:blip r:embed="rId2"/>
          <a:stretch>
            <a:fillRect/>
          </a:stretch>
        </p:blipFill>
        <p:spPr>
          <a:xfrm>
            <a:off x="755650" y="1648363"/>
            <a:ext cx="4021872" cy="2609312"/>
          </a:xfrm>
          <a:prstGeom prst="rect">
            <a:avLst/>
          </a:prstGeom>
        </p:spPr>
      </p:pic>
      <p:pic>
        <p:nvPicPr>
          <p:cNvPr id="6" name="Picture 5">
            <a:extLst>
              <a:ext uri="{FF2B5EF4-FFF2-40B4-BE49-F238E27FC236}">
                <a16:creationId xmlns:a16="http://schemas.microsoft.com/office/drawing/2014/main" id="{225F0114-AEF8-4C44-9B7C-F12746DE1C69}"/>
              </a:ext>
            </a:extLst>
          </p:cNvPr>
          <p:cNvPicPr/>
          <p:nvPr/>
        </p:nvPicPr>
        <p:blipFill>
          <a:blip r:embed="rId3"/>
          <a:stretch>
            <a:fillRect/>
          </a:stretch>
        </p:blipFill>
        <p:spPr>
          <a:xfrm>
            <a:off x="6619875" y="434341"/>
            <a:ext cx="3638550" cy="2714594"/>
          </a:xfrm>
          <a:prstGeom prst="rect">
            <a:avLst/>
          </a:prstGeom>
        </p:spPr>
      </p:pic>
      <p:pic>
        <p:nvPicPr>
          <p:cNvPr id="7" name="Picture 6">
            <a:extLst>
              <a:ext uri="{FF2B5EF4-FFF2-40B4-BE49-F238E27FC236}">
                <a16:creationId xmlns:a16="http://schemas.microsoft.com/office/drawing/2014/main" id="{960A1A0D-B653-44A4-BC57-8F4EB4CBF078}"/>
              </a:ext>
            </a:extLst>
          </p:cNvPr>
          <p:cNvPicPr/>
          <p:nvPr/>
        </p:nvPicPr>
        <p:blipFill>
          <a:blip r:embed="rId4"/>
          <a:stretch>
            <a:fillRect/>
          </a:stretch>
        </p:blipFill>
        <p:spPr>
          <a:xfrm>
            <a:off x="6619875" y="3952875"/>
            <a:ext cx="3638550" cy="2609312"/>
          </a:xfrm>
          <a:prstGeom prst="rect">
            <a:avLst/>
          </a:prstGeom>
        </p:spPr>
      </p:pic>
      <p:sp>
        <p:nvSpPr>
          <p:cNvPr id="8" name="Arrow: Down 7">
            <a:extLst>
              <a:ext uri="{FF2B5EF4-FFF2-40B4-BE49-F238E27FC236}">
                <a16:creationId xmlns:a16="http://schemas.microsoft.com/office/drawing/2014/main" id="{4C5FE68D-FA8B-45F0-8E92-240C31AF0E7A}"/>
              </a:ext>
            </a:extLst>
          </p:cNvPr>
          <p:cNvSpPr/>
          <p:nvPr/>
        </p:nvSpPr>
        <p:spPr>
          <a:xfrm>
            <a:off x="8191620" y="3253710"/>
            <a:ext cx="495060" cy="6705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EA39537-1D60-4E21-B86A-49EE684828D3}"/>
              </a:ext>
            </a:extLst>
          </p:cNvPr>
          <p:cNvSpPr txBox="1"/>
          <p:nvPr/>
        </p:nvSpPr>
        <p:spPr>
          <a:xfrm>
            <a:off x="7319522" y="3330209"/>
            <a:ext cx="872098" cy="369332"/>
          </a:xfrm>
          <a:prstGeom prst="rect">
            <a:avLst/>
          </a:prstGeom>
          <a:noFill/>
        </p:spPr>
        <p:txBody>
          <a:bodyPr wrap="none" rtlCol="0">
            <a:spAutoFit/>
          </a:bodyPr>
          <a:lstStyle/>
          <a:p>
            <a:r>
              <a:rPr lang="en-US" altLang="zh-CN" b="1" dirty="0"/>
              <a:t>SMOTE</a:t>
            </a:r>
            <a:endParaRPr lang="en-US" b="1" dirty="0"/>
          </a:p>
        </p:txBody>
      </p:sp>
      <p:sp>
        <p:nvSpPr>
          <p:cNvPr id="10" name="Rectangle 9">
            <a:extLst>
              <a:ext uri="{FF2B5EF4-FFF2-40B4-BE49-F238E27FC236}">
                <a16:creationId xmlns:a16="http://schemas.microsoft.com/office/drawing/2014/main" id="{FB324D62-412D-43B3-9577-6376EC8DD74A}"/>
              </a:ext>
            </a:extLst>
          </p:cNvPr>
          <p:cNvSpPr/>
          <p:nvPr/>
        </p:nvSpPr>
        <p:spPr>
          <a:xfrm>
            <a:off x="602637" y="4435048"/>
            <a:ext cx="4692650" cy="1477328"/>
          </a:xfrm>
          <a:prstGeom prst="rect">
            <a:avLst/>
          </a:prstGeom>
        </p:spPr>
        <p:txBody>
          <a:bodyPr wrap="square">
            <a:spAutoFit/>
          </a:bodyPr>
          <a:lstStyle/>
          <a:p>
            <a:r>
              <a:rPr lang="en-US" dirty="0"/>
              <a:t>Before using this data in the model, we need to pay attention to the distribution of the class NEXT_INSPECTION_GRADE_C_OR_BELOW. Counting the number of zeros and ones, we can find that we have imbalanced data.</a:t>
            </a:r>
          </a:p>
        </p:txBody>
      </p:sp>
    </p:spTree>
    <p:extLst>
      <p:ext uri="{BB962C8B-B14F-4D97-AF65-F5344CB8AC3E}">
        <p14:creationId xmlns:p14="http://schemas.microsoft.com/office/powerpoint/2010/main" val="709946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445559A-F991-4906-BC0C-7C5961A26E2D}"/>
              </a:ext>
            </a:extLst>
          </p:cNvPr>
          <p:cNvSpPr/>
          <p:nvPr/>
        </p:nvSpPr>
        <p:spPr>
          <a:xfrm>
            <a:off x="200025" y="276225"/>
            <a:ext cx="123825" cy="42862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6C64075-5420-4E25-9A49-3D28579B0BAD}"/>
              </a:ext>
            </a:extLst>
          </p:cNvPr>
          <p:cNvSpPr txBox="1"/>
          <p:nvPr/>
        </p:nvSpPr>
        <p:spPr>
          <a:xfrm>
            <a:off x="400050" y="276225"/>
            <a:ext cx="1963999" cy="523220"/>
          </a:xfrm>
          <a:prstGeom prst="rect">
            <a:avLst/>
          </a:prstGeom>
          <a:noFill/>
        </p:spPr>
        <p:txBody>
          <a:bodyPr wrap="none" rtlCol="0">
            <a:spAutoFit/>
          </a:bodyPr>
          <a:lstStyle/>
          <a:p>
            <a:r>
              <a:rPr lang="en-US" sz="2800" b="1" dirty="0"/>
              <a:t>4. Modeling</a:t>
            </a:r>
          </a:p>
        </p:txBody>
      </p:sp>
      <p:sp>
        <p:nvSpPr>
          <p:cNvPr id="4" name="Rectangle 3">
            <a:extLst>
              <a:ext uri="{FF2B5EF4-FFF2-40B4-BE49-F238E27FC236}">
                <a16:creationId xmlns:a16="http://schemas.microsoft.com/office/drawing/2014/main" id="{80FAFEB4-4003-4D42-A249-EB7946055EC3}"/>
              </a:ext>
            </a:extLst>
          </p:cNvPr>
          <p:cNvSpPr/>
          <p:nvPr/>
        </p:nvSpPr>
        <p:spPr>
          <a:xfrm>
            <a:off x="400050" y="869487"/>
            <a:ext cx="2374368" cy="430887"/>
          </a:xfrm>
          <a:prstGeom prst="rect">
            <a:avLst/>
          </a:prstGeom>
        </p:spPr>
        <p:txBody>
          <a:bodyPr wrap="none">
            <a:spAutoFit/>
          </a:bodyPr>
          <a:lstStyle/>
          <a:p>
            <a:pPr marL="285750" indent="-285750">
              <a:buFont typeface="Wingdings" panose="05000000000000000000" pitchFamily="2" charset="2"/>
              <a:buChar char="v"/>
            </a:pPr>
            <a:r>
              <a:rPr lang="en-US" altLang="zh-CN" sz="2200" b="1" dirty="0">
                <a:solidFill>
                  <a:srgbClr val="0070C0"/>
                </a:solidFill>
              </a:rPr>
              <a:t>Model Selection</a:t>
            </a:r>
            <a:endParaRPr lang="en-US" sz="2200" b="1" dirty="0">
              <a:solidFill>
                <a:srgbClr val="0070C0"/>
              </a:solidFill>
            </a:endParaRPr>
          </a:p>
        </p:txBody>
      </p:sp>
      <p:grpSp>
        <p:nvGrpSpPr>
          <p:cNvPr id="12" name="Group 11">
            <a:extLst>
              <a:ext uri="{FF2B5EF4-FFF2-40B4-BE49-F238E27FC236}">
                <a16:creationId xmlns:a16="http://schemas.microsoft.com/office/drawing/2014/main" id="{9827F87A-A63A-4872-BB45-899F2B4AE85E}"/>
              </a:ext>
            </a:extLst>
          </p:cNvPr>
          <p:cNvGrpSpPr/>
          <p:nvPr/>
        </p:nvGrpSpPr>
        <p:grpSpPr>
          <a:xfrm>
            <a:off x="227200" y="1432483"/>
            <a:ext cx="7201614" cy="4797950"/>
            <a:chOff x="514349" y="1748376"/>
            <a:chExt cx="7201614" cy="4797950"/>
          </a:xfrm>
        </p:grpSpPr>
        <p:pic>
          <p:nvPicPr>
            <p:cNvPr id="5" name="Picture 4" descr="Move mouse over image">
              <a:extLst>
                <a:ext uri="{FF2B5EF4-FFF2-40B4-BE49-F238E27FC236}">
                  <a16:creationId xmlns:a16="http://schemas.microsoft.com/office/drawing/2014/main" id="{E935110D-D3C4-4012-ADEA-02FA2223E6E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349" y="1748376"/>
              <a:ext cx="7201614" cy="4490173"/>
            </a:xfrm>
            <a:prstGeom prst="rect">
              <a:avLst/>
            </a:prstGeom>
            <a:noFill/>
            <a:ln>
              <a:noFill/>
            </a:ln>
          </p:spPr>
        </p:pic>
        <p:sp>
          <p:nvSpPr>
            <p:cNvPr id="6" name="Rectangle 5">
              <a:extLst>
                <a:ext uri="{FF2B5EF4-FFF2-40B4-BE49-F238E27FC236}">
                  <a16:creationId xmlns:a16="http://schemas.microsoft.com/office/drawing/2014/main" id="{9F9DF41F-A194-475E-BCF7-1ED4EC9DA301}"/>
                </a:ext>
              </a:extLst>
            </p:cNvPr>
            <p:cNvSpPr/>
            <p:nvPr/>
          </p:nvSpPr>
          <p:spPr>
            <a:xfrm>
              <a:off x="1201712" y="6238549"/>
              <a:ext cx="6096000" cy="307777"/>
            </a:xfrm>
            <a:prstGeom prst="rect">
              <a:avLst/>
            </a:prstGeom>
          </p:spPr>
          <p:txBody>
            <a:bodyPr>
              <a:spAutoFit/>
            </a:bodyPr>
            <a:lstStyle/>
            <a:p>
              <a:r>
                <a:rPr lang="en-US" sz="1400" dirty="0"/>
                <a:t>(https://scikit-learn.org/stable/tutorial/machine_learning_map/index.html)</a:t>
              </a:r>
            </a:p>
          </p:txBody>
        </p:sp>
        <p:sp>
          <p:nvSpPr>
            <p:cNvPr id="7" name="Oval 6">
              <a:extLst>
                <a:ext uri="{FF2B5EF4-FFF2-40B4-BE49-F238E27FC236}">
                  <a16:creationId xmlns:a16="http://schemas.microsoft.com/office/drawing/2014/main" id="{EECFF61C-4797-4639-ACE5-60620F4D84C6}"/>
                </a:ext>
              </a:extLst>
            </p:cNvPr>
            <p:cNvSpPr/>
            <p:nvPr/>
          </p:nvSpPr>
          <p:spPr>
            <a:xfrm>
              <a:off x="5775960" y="3025140"/>
              <a:ext cx="441960" cy="29646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28D052D-7202-48B4-9894-D8136B3BBD8D}"/>
                </a:ext>
              </a:extLst>
            </p:cNvPr>
            <p:cNvSpPr/>
            <p:nvPr/>
          </p:nvSpPr>
          <p:spPr>
            <a:xfrm>
              <a:off x="6217920" y="3845229"/>
              <a:ext cx="769620" cy="29646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06EA521D-C510-4F32-80C2-F517B9100A02}"/>
              </a:ext>
            </a:extLst>
          </p:cNvPr>
          <p:cNvSpPr/>
          <p:nvPr/>
        </p:nvSpPr>
        <p:spPr>
          <a:xfrm>
            <a:off x="7905750" y="2413337"/>
            <a:ext cx="3925700" cy="2031325"/>
          </a:xfrm>
          <a:prstGeom prst="rect">
            <a:avLst/>
          </a:prstGeom>
        </p:spPr>
        <p:txBody>
          <a:bodyPr wrap="square">
            <a:spAutoFit/>
          </a:bodyPr>
          <a:lstStyle/>
          <a:p>
            <a:pPr marL="285750" indent="-285750">
              <a:buFont typeface="Arial" panose="020B0604020202020204" pitchFamily="34" charset="0"/>
              <a:buChar char="•"/>
            </a:pPr>
            <a:r>
              <a:rPr lang="en-US" dirty="0"/>
              <a:t>Logistic Regression</a:t>
            </a:r>
          </a:p>
          <a:p>
            <a:pPr marL="285750" indent="-285750">
              <a:buFont typeface="Arial" panose="020B0604020202020204" pitchFamily="34" charset="0"/>
              <a:buChar char="•"/>
            </a:pPr>
            <a:r>
              <a:rPr lang="en-US" dirty="0"/>
              <a:t>Decision Tree</a:t>
            </a:r>
          </a:p>
          <a:p>
            <a:pPr marL="285750" indent="-285750">
              <a:buFont typeface="Arial" panose="020B0604020202020204" pitchFamily="34" charset="0"/>
              <a:buChar char="•"/>
            </a:pPr>
            <a:r>
              <a:rPr lang="en-US" dirty="0"/>
              <a:t>Random Forest</a:t>
            </a:r>
          </a:p>
          <a:p>
            <a:pPr marL="285750" indent="-285750">
              <a:buFont typeface="Arial" panose="020B0604020202020204" pitchFamily="34" charset="0"/>
              <a:buChar char="•"/>
            </a:pPr>
            <a:r>
              <a:rPr lang="en-US" dirty="0"/>
              <a:t>KNN or k-Nearest Neighbors</a:t>
            </a:r>
          </a:p>
          <a:p>
            <a:pPr marL="285750" indent="-285750">
              <a:buFont typeface="Arial" panose="020B0604020202020204" pitchFamily="34" charset="0"/>
              <a:buChar char="•"/>
            </a:pPr>
            <a:r>
              <a:rPr lang="en-US" dirty="0"/>
              <a:t>Naive Bayes classifier</a:t>
            </a:r>
          </a:p>
          <a:p>
            <a:pPr marL="285750" indent="-285750">
              <a:buFont typeface="Arial" panose="020B0604020202020204" pitchFamily="34" charset="0"/>
              <a:buChar char="•"/>
            </a:pPr>
            <a:r>
              <a:rPr lang="en-US" dirty="0"/>
              <a:t>Gradient Boosting Classifier</a:t>
            </a:r>
          </a:p>
          <a:p>
            <a:pPr marL="285750" indent="-285750">
              <a:buFont typeface="Arial" panose="020B0604020202020204" pitchFamily="34" charset="0"/>
              <a:buChar char="•"/>
            </a:pPr>
            <a:r>
              <a:rPr lang="en-US" dirty="0"/>
              <a:t>Support Vector Machines</a:t>
            </a:r>
          </a:p>
        </p:txBody>
      </p:sp>
    </p:spTree>
    <p:extLst>
      <p:ext uri="{BB962C8B-B14F-4D97-AF65-F5344CB8AC3E}">
        <p14:creationId xmlns:p14="http://schemas.microsoft.com/office/powerpoint/2010/main" val="1580290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28CB13C-12CB-4745-9284-F400F6EBF741}"/>
              </a:ext>
            </a:extLst>
          </p:cNvPr>
          <p:cNvSpPr/>
          <p:nvPr/>
        </p:nvSpPr>
        <p:spPr>
          <a:xfrm>
            <a:off x="200025" y="276225"/>
            <a:ext cx="123825" cy="42862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30C3830-5773-478A-B700-24272457689D}"/>
              </a:ext>
            </a:extLst>
          </p:cNvPr>
          <p:cNvSpPr txBox="1"/>
          <p:nvPr/>
        </p:nvSpPr>
        <p:spPr>
          <a:xfrm>
            <a:off x="400050" y="276225"/>
            <a:ext cx="1963999" cy="523220"/>
          </a:xfrm>
          <a:prstGeom prst="rect">
            <a:avLst/>
          </a:prstGeom>
          <a:noFill/>
        </p:spPr>
        <p:txBody>
          <a:bodyPr wrap="none" rtlCol="0">
            <a:spAutoFit/>
          </a:bodyPr>
          <a:lstStyle/>
          <a:p>
            <a:r>
              <a:rPr lang="en-US" sz="2800" b="1" dirty="0"/>
              <a:t>4. Modeling</a:t>
            </a:r>
          </a:p>
        </p:txBody>
      </p:sp>
      <p:sp>
        <p:nvSpPr>
          <p:cNvPr id="4" name="Rectangle 3">
            <a:extLst>
              <a:ext uri="{FF2B5EF4-FFF2-40B4-BE49-F238E27FC236}">
                <a16:creationId xmlns:a16="http://schemas.microsoft.com/office/drawing/2014/main" id="{1030A7C3-3049-49D3-8D72-8614C67FAEEA}"/>
              </a:ext>
            </a:extLst>
          </p:cNvPr>
          <p:cNvSpPr/>
          <p:nvPr/>
        </p:nvSpPr>
        <p:spPr>
          <a:xfrm>
            <a:off x="400050" y="869487"/>
            <a:ext cx="2523832" cy="430887"/>
          </a:xfrm>
          <a:prstGeom prst="rect">
            <a:avLst/>
          </a:prstGeom>
        </p:spPr>
        <p:txBody>
          <a:bodyPr wrap="none">
            <a:spAutoFit/>
          </a:bodyPr>
          <a:lstStyle/>
          <a:p>
            <a:pPr marL="285750" indent="-285750">
              <a:buFont typeface="Wingdings" panose="05000000000000000000" pitchFamily="2" charset="2"/>
              <a:buChar char="v"/>
            </a:pPr>
            <a:r>
              <a:rPr lang="en-US" altLang="zh-CN" sz="2200" b="1" dirty="0">
                <a:solidFill>
                  <a:srgbClr val="0070C0"/>
                </a:solidFill>
              </a:rPr>
              <a:t>Model Evaluation</a:t>
            </a:r>
            <a:endParaRPr lang="en-US" sz="2200" b="1" dirty="0">
              <a:solidFill>
                <a:srgbClr val="0070C0"/>
              </a:solidFill>
            </a:endParaRPr>
          </a:p>
        </p:txBody>
      </p:sp>
      <p:pic>
        <p:nvPicPr>
          <p:cNvPr id="5" name="Picture 4" descr="What is a Confusion Matrix? - Unite.AI">
            <a:extLst>
              <a:ext uri="{FF2B5EF4-FFF2-40B4-BE49-F238E27FC236}">
                <a16:creationId xmlns:a16="http://schemas.microsoft.com/office/drawing/2014/main" id="{BBEFD3E0-C01E-4D10-B68F-F65B135F868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23850" y="1915676"/>
            <a:ext cx="6084407" cy="2990850"/>
          </a:xfrm>
          <a:prstGeom prst="rect">
            <a:avLst/>
          </a:prstGeom>
          <a:noFill/>
          <a:ln>
            <a:noFill/>
          </a:ln>
        </p:spPr>
      </p:pic>
      <p:sp>
        <p:nvSpPr>
          <p:cNvPr id="6" name="Rectangle 5">
            <a:extLst>
              <a:ext uri="{FF2B5EF4-FFF2-40B4-BE49-F238E27FC236}">
                <a16:creationId xmlns:a16="http://schemas.microsoft.com/office/drawing/2014/main" id="{13E652BB-D797-4BDF-BB7A-A64AB99E8D5C}"/>
              </a:ext>
            </a:extLst>
          </p:cNvPr>
          <p:cNvSpPr/>
          <p:nvPr/>
        </p:nvSpPr>
        <p:spPr>
          <a:xfrm>
            <a:off x="731842" y="4906526"/>
            <a:ext cx="6096000" cy="307777"/>
          </a:xfrm>
          <a:prstGeom prst="rect">
            <a:avLst/>
          </a:prstGeom>
        </p:spPr>
        <p:txBody>
          <a:bodyPr>
            <a:spAutoFit/>
          </a:bodyPr>
          <a:lstStyle/>
          <a:p>
            <a:r>
              <a:rPr lang="en-US" sz="1400" dirty="0"/>
              <a:t>Confusion matrix (</a:t>
            </a:r>
            <a:r>
              <a:rPr lang="en-US" sz="1400" dirty="0">
                <a:hlinkClick r:id="rId3"/>
              </a:rPr>
              <a:t>https://www.unite.ai/what-is-a-confusion-matrix/</a:t>
            </a:r>
            <a:r>
              <a:rPr lang="en-US" sz="1400" dirty="0"/>
              <a:t>)</a:t>
            </a:r>
          </a:p>
        </p:txBody>
      </p:sp>
      <p:sp>
        <p:nvSpPr>
          <p:cNvPr id="7" name="Rectangle 6">
            <a:extLst>
              <a:ext uri="{FF2B5EF4-FFF2-40B4-BE49-F238E27FC236}">
                <a16:creationId xmlns:a16="http://schemas.microsoft.com/office/drawing/2014/main" id="{63335BF2-C24E-4177-937B-6A6242262691}"/>
              </a:ext>
            </a:extLst>
          </p:cNvPr>
          <p:cNvSpPr/>
          <p:nvPr/>
        </p:nvSpPr>
        <p:spPr>
          <a:xfrm>
            <a:off x="6562725" y="2683291"/>
            <a:ext cx="5448300" cy="1754326"/>
          </a:xfrm>
          <a:prstGeom prst="rect">
            <a:avLst/>
          </a:prstGeom>
        </p:spPr>
        <p:txBody>
          <a:bodyPr wrap="square">
            <a:spAutoFit/>
          </a:bodyPr>
          <a:lstStyle/>
          <a:p>
            <a:pPr marL="285750" indent="-285750">
              <a:buFont typeface="Arial" panose="020B0604020202020204" pitchFamily="34" charset="0"/>
              <a:buChar char="•"/>
            </a:pPr>
            <a:r>
              <a:rPr lang="en-US" dirty="0"/>
              <a:t>Accuracy: Percentage of correct prediction.</a:t>
            </a:r>
          </a:p>
          <a:p>
            <a:pPr marL="285750" indent="-285750">
              <a:buFont typeface="Arial" panose="020B0604020202020204" pitchFamily="34" charset="0"/>
              <a:buChar char="•"/>
            </a:pPr>
            <a:r>
              <a:rPr lang="en-US" dirty="0"/>
              <a:t>Recall: True Positive / (True Positive + False Negative)</a:t>
            </a:r>
          </a:p>
          <a:p>
            <a:pPr marL="285750" indent="-285750">
              <a:buFont typeface="Arial" panose="020B0604020202020204" pitchFamily="34" charset="0"/>
              <a:buChar char="•"/>
            </a:pPr>
            <a:r>
              <a:rPr lang="en-US" dirty="0"/>
              <a:t>Precision: True Positive / (True Positive + False Positive)</a:t>
            </a:r>
          </a:p>
          <a:p>
            <a:pPr marL="285750" indent="-285750">
              <a:buFont typeface="Arial" panose="020B0604020202020204" pitchFamily="34" charset="0"/>
              <a:buChar char="•"/>
            </a:pPr>
            <a:r>
              <a:rPr lang="en-US" b="1" dirty="0"/>
              <a:t>F1-Score: The harmonic mean of precision (PRE) and recall (REC)</a:t>
            </a:r>
          </a:p>
        </p:txBody>
      </p:sp>
    </p:spTree>
    <p:extLst>
      <p:ext uri="{BB962C8B-B14F-4D97-AF65-F5344CB8AC3E}">
        <p14:creationId xmlns:p14="http://schemas.microsoft.com/office/powerpoint/2010/main" val="917996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8F01549-CCF2-4637-B671-9F36245CD0F8}"/>
              </a:ext>
            </a:extLst>
          </p:cNvPr>
          <p:cNvGraphicFramePr>
            <a:graphicFrameLocks noGrp="1"/>
          </p:cNvGraphicFramePr>
          <p:nvPr>
            <p:extLst>
              <p:ext uri="{D42A27DB-BD31-4B8C-83A1-F6EECF244321}">
                <p14:modId xmlns:p14="http://schemas.microsoft.com/office/powerpoint/2010/main" val="1475655139"/>
              </p:ext>
            </p:extLst>
          </p:nvPr>
        </p:nvGraphicFramePr>
        <p:xfrm>
          <a:off x="757238" y="1475251"/>
          <a:ext cx="10677523" cy="5030325"/>
        </p:xfrm>
        <a:graphic>
          <a:graphicData uri="http://schemas.openxmlformats.org/drawingml/2006/table">
            <a:tbl>
              <a:tblPr firstRow="1" firstCol="1" bandRow="1">
                <a:tableStyleId>{5C22544A-7EE6-4342-B048-85BDC9FD1C3A}</a:tableStyleId>
              </a:tblPr>
              <a:tblGrid>
                <a:gridCol w="1412840">
                  <a:extLst>
                    <a:ext uri="{9D8B030D-6E8A-4147-A177-3AD203B41FA5}">
                      <a16:colId xmlns:a16="http://schemas.microsoft.com/office/drawing/2014/main" val="1568123928"/>
                    </a:ext>
                  </a:extLst>
                </a:gridCol>
                <a:gridCol w="1034769">
                  <a:extLst>
                    <a:ext uri="{9D8B030D-6E8A-4147-A177-3AD203B41FA5}">
                      <a16:colId xmlns:a16="http://schemas.microsoft.com/office/drawing/2014/main" val="1912834994"/>
                    </a:ext>
                  </a:extLst>
                </a:gridCol>
                <a:gridCol w="1034769">
                  <a:extLst>
                    <a:ext uri="{9D8B030D-6E8A-4147-A177-3AD203B41FA5}">
                      <a16:colId xmlns:a16="http://schemas.microsoft.com/office/drawing/2014/main" val="1606179123"/>
                    </a:ext>
                  </a:extLst>
                </a:gridCol>
                <a:gridCol w="1563477">
                  <a:extLst>
                    <a:ext uri="{9D8B030D-6E8A-4147-A177-3AD203B41FA5}">
                      <a16:colId xmlns:a16="http://schemas.microsoft.com/office/drawing/2014/main" val="1142566236"/>
                    </a:ext>
                  </a:extLst>
                </a:gridCol>
                <a:gridCol w="1417763">
                  <a:extLst>
                    <a:ext uri="{9D8B030D-6E8A-4147-A177-3AD203B41FA5}">
                      <a16:colId xmlns:a16="http://schemas.microsoft.com/office/drawing/2014/main" val="189226531"/>
                    </a:ext>
                  </a:extLst>
                </a:gridCol>
                <a:gridCol w="4213905">
                  <a:extLst>
                    <a:ext uri="{9D8B030D-6E8A-4147-A177-3AD203B41FA5}">
                      <a16:colId xmlns:a16="http://schemas.microsoft.com/office/drawing/2014/main" val="4191790674"/>
                    </a:ext>
                  </a:extLst>
                </a:gridCol>
              </a:tblGrid>
              <a:tr h="618328">
                <a:tc>
                  <a:txBody>
                    <a:bodyPr/>
                    <a:lstStyle/>
                    <a:p>
                      <a:pPr marL="0" marR="0" algn="ctr">
                        <a:lnSpc>
                          <a:spcPct val="107000"/>
                        </a:lnSpc>
                        <a:spcBef>
                          <a:spcPts val="0"/>
                        </a:spcBef>
                        <a:spcAft>
                          <a:spcPts val="0"/>
                        </a:spcAft>
                      </a:pPr>
                      <a:r>
                        <a:rPr lang="en-US" sz="1400" dirty="0">
                          <a:effectLst/>
                        </a:rPr>
                        <a:t>model</a:t>
                      </a: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txBody>
                  <a:tcPr marL="67990" marR="67990" marT="0" marB="0" anchor="ctr"/>
                </a:tc>
                <a:tc>
                  <a:txBody>
                    <a:bodyPr/>
                    <a:lstStyle/>
                    <a:p>
                      <a:pPr marL="0" marR="0" algn="ctr">
                        <a:lnSpc>
                          <a:spcPct val="107000"/>
                        </a:lnSpc>
                        <a:spcBef>
                          <a:spcPts val="0"/>
                        </a:spcBef>
                        <a:spcAft>
                          <a:spcPts val="0"/>
                        </a:spcAft>
                      </a:pPr>
                      <a:r>
                        <a:rPr lang="en-US" sz="1400">
                          <a:effectLst/>
                        </a:rPr>
                        <a:t>f1 train</a:t>
                      </a:r>
                      <a:endParaRPr lang="en-US" sz="1400">
                        <a:effectLst/>
                        <a:latin typeface="Arial" panose="020B0604020202020204" pitchFamily="34" charset="0"/>
                        <a:ea typeface="Calibri" panose="020F0502020204030204" pitchFamily="34" charset="0"/>
                        <a:cs typeface="Times New Roman" panose="02020603050405020304" pitchFamily="18" charset="0"/>
                      </a:endParaRPr>
                    </a:p>
                  </a:txBody>
                  <a:tcPr marL="67990" marR="67990" marT="0" marB="0" anchor="ctr"/>
                </a:tc>
                <a:tc>
                  <a:txBody>
                    <a:bodyPr/>
                    <a:lstStyle/>
                    <a:p>
                      <a:pPr marL="0" marR="0" algn="ctr">
                        <a:lnSpc>
                          <a:spcPct val="107000"/>
                        </a:lnSpc>
                        <a:spcBef>
                          <a:spcPts val="0"/>
                        </a:spcBef>
                        <a:spcAft>
                          <a:spcPts val="0"/>
                        </a:spcAft>
                      </a:pPr>
                      <a:r>
                        <a:rPr lang="en-US" sz="1400">
                          <a:effectLst/>
                        </a:rPr>
                        <a:t>f1 val</a:t>
                      </a:r>
                      <a:endParaRPr lang="en-US" sz="1400">
                        <a:effectLst/>
                        <a:latin typeface="Arial" panose="020B0604020202020204" pitchFamily="34" charset="0"/>
                        <a:ea typeface="Calibri" panose="020F0502020204030204" pitchFamily="34" charset="0"/>
                        <a:cs typeface="Times New Roman" panose="02020603050405020304" pitchFamily="18" charset="0"/>
                      </a:endParaRPr>
                    </a:p>
                  </a:txBody>
                  <a:tcPr marL="67990" marR="67990" marT="0" marB="0" anchor="ctr"/>
                </a:tc>
                <a:tc>
                  <a:txBody>
                    <a:bodyPr/>
                    <a:lstStyle/>
                    <a:p>
                      <a:pPr marL="0" marR="0" algn="ctr">
                        <a:lnSpc>
                          <a:spcPct val="107000"/>
                        </a:lnSpc>
                        <a:spcBef>
                          <a:spcPts val="0"/>
                        </a:spcBef>
                        <a:spcAft>
                          <a:spcPts val="0"/>
                        </a:spcAft>
                      </a:pPr>
                      <a:r>
                        <a:rPr lang="en-US" sz="1400">
                          <a:effectLst/>
                        </a:rPr>
                        <a:t>Accuracy score train</a:t>
                      </a:r>
                      <a:endParaRPr lang="en-US" sz="1400">
                        <a:effectLst/>
                        <a:latin typeface="Arial" panose="020B0604020202020204" pitchFamily="34" charset="0"/>
                        <a:ea typeface="Calibri" panose="020F0502020204030204" pitchFamily="34" charset="0"/>
                        <a:cs typeface="Times New Roman" panose="02020603050405020304" pitchFamily="18" charset="0"/>
                      </a:endParaRPr>
                    </a:p>
                  </a:txBody>
                  <a:tcPr marL="67990" marR="67990" marT="0" marB="0" anchor="ctr"/>
                </a:tc>
                <a:tc>
                  <a:txBody>
                    <a:bodyPr/>
                    <a:lstStyle/>
                    <a:p>
                      <a:pPr marL="0" marR="0" algn="ctr">
                        <a:lnSpc>
                          <a:spcPct val="107000"/>
                        </a:lnSpc>
                        <a:spcBef>
                          <a:spcPts val="0"/>
                        </a:spcBef>
                        <a:spcAft>
                          <a:spcPts val="0"/>
                        </a:spcAft>
                      </a:pPr>
                      <a:r>
                        <a:rPr lang="en-US" sz="1400">
                          <a:effectLst/>
                        </a:rPr>
                        <a:t>Accuracy score val</a:t>
                      </a:r>
                      <a:endParaRPr lang="en-US" sz="1400">
                        <a:effectLst/>
                        <a:latin typeface="Arial" panose="020B0604020202020204" pitchFamily="34" charset="0"/>
                        <a:ea typeface="Calibri" panose="020F0502020204030204" pitchFamily="34" charset="0"/>
                        <a:cs typeface="Times New Roman" panose="02020603050405020304" pitchFamily="18" charset="0"/>
                      </a:endParaRPr>
                    </a:p>
                  </a:txBody>
                  <a:tcPr marL="67990" marR="67990" marT="0" marB="0" anchor="ctr"/>
                </a:tc>
                <a:tc>
                  <a:txBody>
                    <a:bodyPr/>
                    <a:lstStyle/>
                    <a:p>
                      <a:pPr marL="0" marR="0" algn="ctr">
                        <a:lnSpc>
                          <a:spcPct val="107000"/>
                        </a:lnSpc>
                        <a:spcBef>
                          <a:spcPts val="0"/>
                        </a:spcBef>
                        <a:spcAft>
                          <a:spcPts val="0"/>
                        </a:spcAft>
                      </a:pPr>
                      <a:r>
                        <a:rPr lang="en-US" sz="1400">
                          <a:effectLst/>
                        </a:rPr>
                        <a:t>best_estimator</a:t>
                      </a:r>
                      <a:endParaRPr lang="en-US" sz="1400">
                        <a:effectLst/>
                        <a:latin typeface="Arial" panose="020B0604020202020204" pitchFamily="34" charset="0"/>
                        <a:ea typeface="Calibri" panose="020F0502020204030204" pitchFamily="34" charset="0"/>
                        <a:cs typeface="Times New Roman" panose="02020603050405020304" pitchFamily="18" charset="0"/>
                      </a:endParaRPr>
                    </a:p>
                  </a:txBody>
                  <a:tcPr marL="67990" marR="67990" marT="0" marB="0" anchor="ctr"/>
                </a:tc>
                <a:extLst>
                  <a:ext uri="{0D108BD9-81ED-4DB2-BD59-A6C34878D82A}">
                    <a16:rowId xmlns:a16="http://schemas.microsoft.com/office/drawing/2014/main" val="1015665369"/>
                  </a:ext>
                </a:extLst>
              </a:tr>
              <a:tr h="618328">
                <a:tc>
                  <a:txBody>
                    <a:bodyPr/>
                    <a:lstStyle/>
                    <a:p>
                      <a:pPr marL="0" marR="0" algn="ctr">
                        <a:lnSpc>
                          <a:spcPct val="107000"/>
                        </a:lnSpc>
                        <a:spcBef>
                          <a:spcPts val="0"/>
                        </a:spcBef>
                        <a:spcAft>
                          <a:spcPts val="0"/>
                        </a:spcAft>
                      </a:pPr>
                      <a:r>
                        <a:rPr lang="en-US" sz="1400" b="1" dirty="0">
                          <a:solidFill>
                            <a:srgbClr val="FF0000"/>
                          </a:solidFill>
                          <a:effectLst/>
                        </a:rPr>
                        <a:t>Decision Tree Classifier</a:t>
                      </a:r>
                      <a:endParaRPr lang="en-US" sz="1400" b="1" dirty="0">
                        <a:solidFill>
                          <a:srgbClr val="FF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7990" marR="67990" marT="0" marB="0" anchor="ctr"/>
                </a:tc>
                <a:tc>
                  <a:txBody>
                    <a:bodyPr/>
                    <a:lstStyle/>
                    <a:p>
                      <a:pPr marL="0" marR="0" algn="ctr">
                        <a:lnSpc>
                          <a:spcPct val="107000"/>
                        </a:lnSpc>
                        <a:spcBef>
                          <a:spcPts val="0"/>
                        </a:spcBef>
                        <a:spcAft>
                          <a:spcPts val="0"/>
                        </a:spcAft>
                      </a:pPr>
                      <a:r>
                        <a:rPr lang="en-US" sz="1400" b="1" dirty="0">
                          <a:solidFill>
                            <a:srgbClr val="FF0000"/>
                          </a:solidFill>
                          <a:effectLst/>
                        </a:rPr>
                        <a:t>0.642973</a:t>
                      </a:r>
                      <a:endParaRPr lang="en-US" sz="1400" b="1" dirty="0">
                        <a:solidFill>
                          <a:srgbClr val="FF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7990" marR="67990" marT="0" marB="0" anchor="ctr"/>
                </a:tc>
                <a:tc>
                  <a:txBody>
                    <a:bodyPr/>
                    <a:lstStyle/>
                    <a:p>
                      <a:pPr marL="0" marR="0" algn="ctr">
                        <a:lnSpc>
                          <a:spcPct val="107000"/>
                        </a:lnSpc>
                        <a:spcBef>
                          <a:spcPts val="0"/>
                        </a:spcBef>
                        <a:spcAft>
                          <a:spcPts val="0"/>
                        </a:spcAft>
                      </a:pPr>
                      <a:r>
                        <a:rPr lang="en-US" sz="1400" b="1" dirty="0">
                          <a:solidFill>
                            <a:srgbClr val="FF0000"/>
                          </a:solidFill>
                          <a:effectLst/>
                        </a:rPr>
                        <a:t>0.843169</a:t>
                      </a:r>
                      <a:endParaRPr lang="en-US" sz="1400" b="1" dirty="0">
                        <a:solidFill>
                          <a:srgbClr val="FF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7990" marR="67990" marT="0" marB="0" anchor="ctr"/>
                </a:tc>
                <a:tc>
                  <a:txBody>
                    <a:bodyPr/>
                    <a:lstStyle/>
                    <a:p>
                      <a:pPr marL="0" marR="0" algn="ctr">
                        <a:lnSpc>
                          <a:spcPct val="107000"/>
                        </a:lnSpc>
                        <a:spcBef>
                          <a:spcPts val="0"/>
                        </a:spcBef>
                        <a:spcAft>
                          <a:spcPts val="0"/>
                        </a:spcAft>
                      </a:pPr>
                      <a:r>
                        <a:rPr lang="en-US" sz="1400" b="1" dirty="0">
                          <a:solidFill>
                            <a:srgbClr val="FF0000"/>
                          </a:solidFill>
                          <a:effectLst/>
                        </a:rPr>
                        <a:t>0.642973</a:t>
                      </a:r>
                      <a:endParaRPr lang="en-US" sz="1400" b="1" dirty="0">
                        <a:solidFill>
                          <a:srgbClr val="FF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7990" marR="67990" marT="0" marB="0" anchor="ctr"/>
                </a:tc>
                <a:tc>
                  <a:txBody>
                    <a:bodyPr/>
                    <a:lstStyle/>
                    <a:p>
                      <a:pPr marL="0" marR="0" algn="ctr">
                        <a:lnSpc>
                          <a:spcPct val="107000"/>
                        </a:lnSpc>
                        <a:spcBef>
                          <a:spcPts val="0"/>
                        </a:spcBef>
                        <a:spcAft>
                          <a:spcPts val="0"/>
                        </a:spcAft>
                      </a:pPr>
                      <a:r>
                        <a:rPr lang="en-US" sz="1400" b="1" dirty="0">
                          <a:solidFill>
                            <a:srgbClr val="FF0000"/>
                          </a:solidFill>
                          <a:effectLst/>
                        </a:rPr>
                        <a:t>0.843169</a:t>
                      </a:r>
                      <a:endParaRPr lang="en-US" sz="1400" b="1" dirty="0">
                        <a:solidFill>
                          <a:srgbClr val="FF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7990" marR="67990" marT="0" marB="0" anchor="ctr"/>
                </a:tc>
                <a:tc>
                  <a:txBody>
                    <a:bodyPr/>
                    <a:lstStyle/>
                    <a:p>
                      <a:pPr marL="0" marR="0" algn="ctr">
                        <a:lnSpc>
                          <a:spcPct val="107000"/>
                        </a:lnSpc>
                        <a:spcBef>
                          <a:spcPts val="0"/>
                        </a:spcBef>
                        <a:spcAft>
                          <a:spcPts val="0"/>
                        </a:spcAft>
                      </a:pPr>
                      <a:r>
                        <a:rPr lang="en-US" sz="1400" b="1" dirty="0" err="1">
                          <a:solidFill>
                            <a:srgbClr val="FF0000"/>
                          </a:solidFill>
                          <a:effectLst/>
                        </a:rPr>
                        <a:t>DecisionTreeClassifier</a:t>
                      </a:r>
                      <a:r>
                        <a:rPr lang="en-US" sz="1400" b="1" dirty="0">
                          <a:solidFill>
                            <a:srgbClr val="FF0000"/>
                          </a:solidFill>
                          <a:effectLst/>
                        </a:rPr>
                        <a:t>(</a:t>
                      </a:r>
                      <a:r>
                        <a:rPr lang="en-US" sz="1400" b="1" dirty="0" err="1">
                          <a:solidFill>
                            <a:srgbClr val="FF0000"/>
                          </a:solidFill>
                          <a:effectLst/>
                        </a:rPr>
                        <a:t>max_depth</a:t>
                      </a:r>
                      <a:r>
                        <a:rPr lang="en-US" sz="1400" b="1" dirty="0">
                          <a:solidFill>
                            <a:srgbClr val="FF0000"/>
                          </a:solidFill>
                          <a:effectLst/>
                        </a:rPr>
                        <a:t>=6, </a:t>
                      </a:r>
                      <a:r>
                        <a:rPr lang="en-US" sz="1400" b="1" dirty="0" err="1">
                          <a:solidFill>
                            <a:srgbClr val="FF0000"/>
                          </a:solidFill>
                          <a:effectLst/>
                        </a:rPr>
                        <a:t>min_samples_leaf</a:t>
                      </a:r>
                      <a:r>
                        <a:rPr lang="en-US" sz="1400" b="1" dirty="0">
                          <a:solidFill>
                            <a:srgbClr val="FF0000"/>
                          </a:solidFill>
                          <a:effectLst/>
                        </a:rPr>
                        <a:t>=9, </a:t>
                      </a:r>
                      <a:r>
                        <a:rPr lang="en-US" sz="1400" b="1" dirty="0" err="1">
                          <a:solidFill>
                            <a:srgbClr val="FF0000"/>
                          </a:solidFill>
                          <a:effectLst/>
                        </a:rPr>
                        <a:t>min_samples_split</a:t>
                      </a:r>
                      <a:r>
                        <a:rPr lang="en-US" sz="1400" b="1" dirty="0">
                          <a:solidFill>
                            <a:srgbClr val="FF0000"/>
                          </a:solidFill>
                          <a:effectLst/>
                        </a:rPr>
                        <a:t>=5)</a:t>
                      </a:r>
                      <a:endParaRPr lang="en-US" sz="1400" b="1" dirty="0">
                        <a:solidFill>
                          <a:srgbClr val="FF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7990" marR="67990" marT="0" marB="0" anchor="ctr"/>
                </a:tc>
                <a:extLst>
                  <a:ext uri="{0D108BD9-81ED-4DB2-BD59-A6C34878D82A}">
                    <a16:rowId xmlns:a16="http://schemas.microsoft.com/office/drawing/2014/main" val="4285231901"/>
                  </a:ext>
                </a:extLst>
              </a:tr>
              <a:tr h="702029">
                <a:tc>
                  <a:txBody>
                    <a:bodyPr/>
                    <a:lstStyle/>
                    <a:p>
                      <a:pPr marL="0" marR="0" algn="ctr">
                        <a:lnSpc>
                          <a:spcPct val="107000"/>
                        </a:lnSpc>
                        <a:spcBef>
                          <a:spcPts val="0"/>
                        </a:spcBef>
                        <a:spcAft>
                          <a:spcPts val="0"/>
                        </a:spcAft>
                      </a:pPr>
                      <a:r>
                        <a:rPr lang="en-US" sz="1400">
                          <a:effectLst/>
                        </a:rPr>
                        <a:t>Gradient Boosting Classifier</a:t>
                      </a:r>
                      <a:endParaRPr lang="en-US" sz="1400">
                        <a:effectLst/>
                        <a:latin typeface="Arial" panose="020B0604020202020204" pitchFamily="34" charset="0"/>
                        <a:ea typeface="Calibri" panose="020F0502020204030204" pitchFamily="34" charset="0"/>
                        <a:cs typeface="Times New Roman" panose="02020603050405020304" pitchFamily="18" charset="0"/>
                      </a:endParaRPr>
                    </a:p>
                  </a:txBody>
                  <a:tcPr marL="67990" marR="67990" marT="0" marB="0" anchor="ctr"/>
                </a:tc>
                <a:tc>
                  <a:txBody>
                    <a:bodyPr/>
                    <a:lstStyle/>
                    <a:p>
                      <a:pPr marL="0" marR="0" algn="ctr">
                        <a:lnSpc>
                          <a:spcPct val="107000"/>
                        </a:lnSpc>
                        <a:spcBef>
                          <a:spcPts val="0"/>
                        </a:spcBef>
                        <a:spcAft>
                          <a:spcPts val="0"/>
                        </a:spcAft>
                      </a:pPr>
                      <a:r>
                        <a:rPr lang="en-US" sz="1400">
                          <a:effectLst/>
                        </a:rPr>
                        <a:t>0.905686</a:t>
                      </a:r>
                      <a:endParaRPr lang="en-US" sz="1400">
                        <a:effectLst/>
                        <a:latin typeface="Arial" panose="020B0604020202020204" pitchFamily="34" charset="0"/>
                        <a:ea typeface="Calibri" panose="020F0502020204030204" pitchFamily="34" charset="0"/>
                        <a:cs typeface="Times New Roman" panose="02020603050405020304" pitchFamily="18" charset="0"/>
                      </a:endParaRPr>
                    </a:p>
                  </a:txBody>
                  <a:tcPr marL="67990" marR="67990" marT="0" marB="0" anchor="ctr"/>
                </a:tc>
                <a:tc>
                  <a:txBody>
                    <a:bodyPr/>
                    <a:lstStyle/>
                    <a:p>
                      <a:pPr marL="0" marR="0" algn="ctr">
                        <a:lnSpc>
                          <a:spcPct val="107000"/>
                        </a:lnSpc>
                        <a:spcBef>
                          <a:spcPts val="0"/>
                        </a:spcBef>
                        <a:spcAft>
                          <a:spcPts val="0"/>
                        </a:spcAft>
                      </a:pPr>
                      <a:r>
                        <a:rPr lang="en-US" sz="1400">
                          <a:effectLst/>
                        </a:rPr>
                        <a:t>0.827774</a:t>
                      </a:r>
                      <a:endParaRPr lang="en-US" sz="1400">
                        <a:effectLst/>
                        <a:latin typeface="Arial" panose="020B0604020202020204" pitchFamily="34" charset="0"/>
                        <a:ea typeface="Calibri" panose="020F0502020204030204" pitchFamily="34" charset="0"/>
                        <a:cs typeface="Times New Roman" panose="02020603050405020304" pitchFamily="18" charset="0"/>
                      </a:endParaRPr>
                    </a:p>
                  </a:txBody>
                  <a:tcPr marL="67990" marR="67990" marT="0" marB="0" anchor="ctr"/>
                </a:tc>
                <a:tc>
                  <a:txBody>
                    <a:bodyPr/>
                    <a:lstStyle/>
                    <a:p>
                      <a:pPr marL="0" marR="0" algn="ctr">
                        <a:lnSpc>
                          <a:spcPct val="107000"/>
                        </a:lnSpc>
                        <a:spcBef>
                          <a:spcPts val="0"/>
                        </a:spcBef>
                        <a:spcAft>
                          <a:spcPts val="0"/>
                        </a:spcAft>
                      </a:pPr>
                      <a:r>
                        <a:rPr lang="en-US" sz="1400">
                          <a:effectLst/>
                        </a:rPr>
                        <a:t>0.905686</a:t>
                      </a:r>
                      <a:endParaRPr lang="en-US" sz="1400">
                        <a:effectLst/>
                        <a:latin typeface="Arial" panose="020B0604020202020204" pitchFamily="34" charset="0"/>
                        <a:ea typeface="Calibri" panose="020F0502020204030204" pitchFamily="34" charset="0"/>
                        <a:cs typeface="Times New Roman" panose="02020603050405020304" pitchFamily="18" charset="0"/>
                      </a:endParaRPr>
                    </a:p>
                  </a:txBody>
                  <a:tcPr marL="67990" marR="67990" marT="0" marB="0" anchor="ctr"/>
                </a:tc>
                <a:tc>
                  <a:txBody>
                    <a:bodyPr/>
                    <a:lstStyle/>
                    <a:p>
                      <a:pPr marL="0" marR="0" algn="ctr">
                        <a:lnSpc>
                          <a:spcPct val="107000"/>
                        </a:lnSpc>
                        <a:spcBef>
                          <a:spcPts val="0"/>
                        </a:spcBef>
                        <a:spcAft>
                          <a:spcPts val="0"/>
                        </a:spcAft>
                      </a:pPr>
                      <a:r>
                        <a:rPr lang="en-US" sz="1400">
                          <a:effectLst/>
                        </a:rPr>
                        <a:t>0.827774</a:t>
                      </a:r>
                      <a:endParaRPr lang="en-US" sz="1400">
                        <a:effectLst/>
                        <a:latin typeface="Arial" panose="020B0604020202020204" pitchFamily="34" charset="0"/>
                        <a:ea typeface="Calibri" panose="020F0502020204030204" pitchFamily="34" charset="0"/>
                        <a:cs typeface="Times New Roman" panose="02020603050405020304" pitchFamily="18" charset="0"/>
                      </a:endParaRPr>
                    </a:p>
                  </a:txBody>
                  <a:tcPr marL="67990" marR="67990" marT="0" marB="0" anchor="ctr"/>
                </a:tc>
                <a:tc>
                  <a:txBody>
                    <a:bodyPr/>
                    <a:lstStyle/>
                    <a:p>
                      <a:pPr marL="0" marR="0" algn="ctr">
                        <a:lnSpc>
                          <a:spcPct val="107000"/>
                        </a:lnSpc>
                        <a:spcBef>
                          <a:spcPts val="0"/>
                        </a:spcBef>
                        <a:spcAft>
                          <a:spcPts val="0"/>
                        </a:spcAft>
                      </a:pPr>
                      <a:r>
                        <a:rPr lang="en-US" sz="1400">
                          <a:effectLst/>
                        </a:rPr>
                        <a:t>GradientBoostingClassifier(learning_rate=0.5)</a:t>
                      </a:r>
                      <a:endParaRPr lang="en-US" sz="1400">
                        <a:effectLst/>
                        <a:latin typeface="Arial" panose="020B0604020202020204" pitchFamily="34" charset="0"/>
                        <a:ea typeface="Calibri" panose="020F0502020204030204" pitchFamily="34" charset="0"/>
                        <a:cs typeface="Times New Roman" panose="02020603050405020304" pitchFamily="18" charset="0"/>
                      </a:endParaRPr>
                    </a:p>
                  </a:txBody>
                  <a:tcPr marL="67990" marR="67990" marT="0" marB="0" anchor="ctr"/>
                </a:tc>
                <a:extLst>
                  <a:ext uri="{0D108BD9-81ED-4DB2-BD59-A6C34878D82A}">
                    <a16:rowId xmlns:a16="http://schemas.microsoft.com/office/drawing/2014/main" val="2700589759"/>
                  </a:ext>
                </a:extLst>
              </a:tr>
              <a:tr h="618328">
                <a:tc>
                  <a:txBody>
                    <a:bodyPr/>
                    <a:lstStyle/>
                    <a:p>
                      <a:pPr marL="0" marR="0" algn="ctr">
                        <a:lnSpc>
                          <a:spcPct val="107000"/>
                        </a:lnSpc>
                        <a:spcBef>
                          <a:spcPts val="0"/>
                        </a:spcBef>
                        <a:spcAft>
                          <a:spcPts val="0"/>
                        </a:spcAft>
                      </a:pPr>
                      <a:r>
                        <a:rPr lang="en-US" sz="1400">
                          <a:effectLst/>
                        </a:rPr>
                        <a:t>Gaussian NB</a:t>
                      </a:r>
                      <a:endParaRPr lang="en-US" sz="1400">
                        <a:effectLst/>
                        <a:latin typeface="Arial" panose="020B0604020202020204" pitchFamily="34" charset="0"/>
                        <a:ea typeface="Calibri" panose="020F0502020204030204" pitchFamily="34" charset="0"/>
                        <a:cs typeface="Times New Roman" panose="02020603050405020304" pitchFamily="18" charset="0"/>
                      </a:endParaRPr>
                    </a:p>
                  </a:txBody>
                  <a:tcPr marL="67990" marR="67990" marT="0" marB="0" anchor="ctr"/>
                </a:tc>
                <a:tc>
                  <a:txBody>
                    <a:bodyPr/>
                    <a:lstStyle/>
                    <a:p>
                      <a:pPr marL="0" marR="0" algn="ctr">
                        <a:lnSpc>
                          <a:spcPct val="107000"/>
                        </a:lnSpc>
                        <a:spcBef>
                          <a:spcPts val="0"/>
                        </a:spcBef>
                        <a:spcAft>
                          <a:spcPts val="0"/>
                        </a:spcAft>
                      </a:pPr>
                      <a:r>
                        <a:rPr lang="en-US" sz="1400">
                          <a:effectLst/>
                        </a:rPr>
                        <a:t>0.529243</a:t>
                      </a:r>
                      <a:endParaRPr lang="en-US" sz="1400">
                        <a:effectLst/>
                        <a:latin typeface="Arial" panose="020B0604020202020204" pitchFamily="34" charset="0"/>
                        <a:ea typeface="Calibri" panose="020F0502020204030204" pitchFamily="34" charset="0"/>
                        <a:cs typeface="Times New Roman" panose="02020603050405020304" pitchFamily="18" charset="0"/>
                      </a:endParaRPr>
                    </a:p>
                  </a:txBody>
                  <a:tcPr marL="67990" marR="67990" marT="0" marB="0" anchor="ctr"/>
                </a:tc>
                <a:tc>
                  <a:txBody>
                    <a:bodyPr/>
                    <a:lstStyle/>
                    <a:p>
                      <a:pPr marL="0" marR="0" algn="ctr">
                        <a:lnSpc>
                          <a:spcPct val="107000"/>
                        </a:lnSpc>
                        <a:spcBef>
                          <a:spcPts val="0"/>
                        </a:spcBef>
                        <a:spcAft>
                          <a:spcPts val="0"/>
                        </a:spcAft>
                      </a:pPr>
                      <a:r>
                        <a:rPr lang="en-US" sz="1400">
                          <a:effectLst/>
                        </a:rPr>
                        <a:t>0.765876</a:t>
                      </a:r>
                      <a:endParaRPr lang="en-US" sz="1400">
                        <a:effectLst/>
                        <a:latin typeface="Arial" panose="020B0604020202020204" pitchFamily="34" charset="0"/>
                        <a:ea typeface="Calibri" panose="020F0502020204030204" pitchFamily="34" charset="0"/>
                        <a:cs typeface="Times New Roman" panose="02020603050405020304" pitchFamily="18" charset="0"/>
                      </a:endParaRPr>
                    </a:p>
                  </a:txBody>
                  <a:tcPr marL="67990" marR="67990" marT="0" marB="0" anchor="ctr"/>
                </a:tc>
                <a:tc>
                  <a:txBody>
                    <a:bodyPr/>
                    <a:lstStyle/>
                    <a:p>
                      <a:pPr marL="0" marR="0" algn="ctr">
                        <a:lnSpc>
                          <a:spcPct val="107000"/>
                        </a:lnSpc>
                        <a:spcBef>
                          <a:spcPts val="0"/>
                        </a:spcBef>
                        <a:spcAft>
                          <a:spcPts val="0"/>
                        </a:spcAft>
                      </a:pPr>
                      <a:r>
                        <a:rPr lang="en-US" sz="1400">
                          <a:effectLst/>
                        </a:rPr>
                        <a:t>0.529243</a:t>
                      </a:r>
                      <a:endParaRPr lang="en-US" sz="1400">
                        <a:effectLst/>
                        <a:latin typeface="Arial" panose="020B0604020202020204" pitchFamily="34" charset="0"/>
                        <a:ea typeface="Calibri" panose="020F0502020204030204" pitchFamily="34" charset="0"/>
                        <a:cs typeface="Times New Roman" panose="02020603050405020304" pitchFamily="18" charset="0"/>
                      </a:endParaRPr>
                    </a:p>
                  </a:txBody>
                  <a:tcPr marL="67990" marR="67990" marT="0" marB="0" anchor="ctr"/>
                </a:tc>
                <a:tc>
                  <a:txBody>
                    <a:bodyPr/>
                    <a:lstStyle/>
                    <a:p>
                      <a:pPr marL="0" marR="0" algn="ctr">
                        <a:lnSpc>
                          <a:spcPct val="107000"/>
                        </a:lnSpc>
                        <a:spcBef>
                          <a:spcPts val="0"/>
                        </a:spcBef>
                        <a:spcAft>
                          <a:spcPts val="0"/>
                        </a:spcAft>
                      </a:pPr>
                      <a:r>
                        <a:rPr lang="en-US" sz="1400">
                          <a:effectLst/>
                        </a:rPr>
                        <a:t>0.765876</a:t>
                      </a:r>
                      <a:endParaRPr lang="en-US" sz="1400">
                        <a:effectLst/>
                        <a:latin typeface="Arial" panose="020B0604020202020204" pitchFamily="34" charset="0"/>
                        <a:ea typeface="Calibri" panose="020F0502020204030204" pitchFamily="34" charset="0"/>
                        <a:cs typeface="Times New Roman" panose="02020603050405020304" pitchFamily="18" charset="0"/>
                      </a:endParaRPr>
                    </a:p>
                  </a:txBody>
                  <a:tcPr marL="67990" marR="67990" marT="0" marB="0" anchor="ctr"/>
                </a:tc>
                <a:tc>
                  <a:txBody>
                    <a:bodyPr/>
                    <a:lstStyle/>
                    <a:p>
                      <a:pPr marL="0" marR="0" algn="ctr">
                        <a:lnSpc>
                          <a:spcPct val="107000"/>
                        </a:lnSpc>
                        <a:spcBef>
                          <a:spcPts val="0"/>
                        </a:spcBef>
                        <a:spcAft>
                          <a:spcPts val="0"/>
                        </a:spcAft>
                      </a:pPr>
                      <a:r>
                        <a:rPr lang="en-US" sz="1400">
                          <a:effectLst/>
                        </a:rPr>
                        <a:t>{'priors': None, 'var_smoothing': 1e-09}</a:t>
                      </a:r>
                      <a:endParaRPr lang="en-US" sz="1400">
                        <a:effectLst/>
                        <a:latin typeface="Arial" panose="020B0604020202020204" pitchFamily="34" charset="0"/>
                        <a:ea typeface="Calibri" panose="020F0502020204030204" pitchFamily="34" charset="0"/>
                        <a:cs typeface="Times New Roman" panose="02020603050405020304" pitchFamily="18" charset="0"/>
                      </a:endParaRPr>
                    </a:p>
                  </a:txBody>
                  <a:tcPr marL="67990" marR="67990" marT="0" marB="0" anchor="ctr"/>
                </a:tc>
                <a:extLst>
                  <a:ext uri="{0D108BD9-81ED-4DB2-BD59-A6C34878D82A}">
                    <a16:rowId xmlns:a16="http://schemas.microsoft.com/office/drawing/2014/main" val="2999923193"/>
                  </a:ext>
                </a:extLst>
              </a:tr>
              <a:tr h="618328">
                <a:tc>
                  <a:txBody>
                    <a:bodyPr/>
                    <a:lstStyle/>
                    <a:p>
                      <a:pPr marL="0" marR="0" algn="ctr">
                        <a:lnSpc>
                          <a:spcPct val="107000"/>
                        </a:lnSpc>
                        <a:spcBef>
                          <a:spcPts val="0"/>
                        </a:spcBef>
                        <a:spcAft>
                          <a:spcPts val="0"/>
                        </a:spcAft>
                      </a:pPr>
                      <a:r>
                        <a:rPr lang="en-US" sz="1400">
                          <a:effectLst/>
                        </a:rPr>
                        <a:t>Random Forest Classifier</a:t>
                      </a:r>
                      <a:endParaRPr lang="en-US" sz="1400">
                        <a:effectLst/>
                        <a:latin typeface="Arial" panose="020B0604020202020204" pitchFamily="34" charset="0"/>
                        <a:ea typeface="Calibri" panose="020F0502020204030204" pitchFamily="34" charset="0"/>
                        <a:cs typeface="Times New Roman" panose="02020603050405020304" pitchFamily="18" charset="0"/>
                      </a:endParaRPr>
                    </a:p>
                  </a:txBody>
                  <a:tcPr marL="67990" marR="67990" marT="0" marB="0" anchor="ctr"/>
                </a:tc>
                <a:tc>
                  <a:txBody>
                    <a:bodyPr/>
                    <a:lstStyle/>
                    <a:p>
                      <a:pPr marL="0" marR="0" algn="ctr">
                        <a:lnSpc>
                          <a:spcPct val="107000"/>
                        </a:lnSpc>
                        <a:spcBef>
                          <a:spcPts val="0"/>
                        </a:spcBef>
                        <a:spcAft>
                          <a:spcPts val="0"/>
                        </a:spcAft>
                      </a:pPr>
                      <a:r>
                        <a:rPr lang="en-US" sz="1400">
                          <a:effectLst/>
                        </a:rPr>
                        <a:t>0.826639</a:t>
                      </a:r>
                      <a:endParaRPr lang="en-US" sz="1400">
                        <a:effectLst/>
                        <a:latin typeface="Arial" panose="020B0604020202020204" pitchFamily="34" charset="0"/>
                        <a:ea typeface="Calibri" panose="020F0502020204030204" pitchFamily="34" charset="0"/>
                        <a:cs typeface="Times New Roman" panose="02020603050405020304" pitchFamily="18" charset="0"/>
                      </a:endParaRPr>
                    </a:p>
                  </a:txBody>
                  <a:tcPr marL="67990" marR="67990" marT="0" marB="0" anchor="ctr"/>
                </a:tc>
                <a:tc>
                  <a:txBody>
                    <a:bodyPr/>
                    <a:lstStyle/>
                    <a:p>
                      <a:pPr marL="0" marR="0" algn="ctr">
                        <a:lnSpc>
                          <a:spcPct val="107000"/>
                        </a:lnSpc>
                        <a:spcBef>
                          <a:spcPts val="0"/>
                        </a:spcBef>
                        <a:spcAft>
                          <a:spcPts val="0"/>
                        </a:spcAft>
                      </a:pPr>
                      <a:r>
                        <a:rPr lang="en-US" sz="1400">
                          <a:effectLst/>
                        </a:rPr>
                        <a:t>0.761065</a:t>
                      </a:r>
                      <a:endParaRPr lang="en-US" sz="1400">
                        <a:effectLst/>
                        <a:latin typeface="Arial" panose="020B0604020202020204" pitchFamily="34" charset="0"/>
                        <a:ea typeface="Calibri" panose="020F0502020204030204" pitchFamily="34" charset="0"/>
                        <a:cs typeface="Times New Roman" panose="02020603050405020304" pitchFamily="18" charset="0"/>
                      </a:endParaRPr>
                    </a:p>
                  </a:txBody>
                  <a:tcPr marL="67990" marR="67990" marT="0" marB="0" anchor="ctr"/>
                </a:tc>
                <a:tc>
                  <a:txBody>
                    <a:bodyPr/>
                    <a:lstStyle/>
                    <a:p>
                      <a:pPr marL="0" marR="0" algn="ctr">
                        <a:lnSpc>
                          <a:spcPct val="107000"/>
                        </a:lnSpc>
                        <a:spcBef>
                          <a:spcPts val="0"/>
                        </a:spcBef>
                        <a:spcAft>
                          <a:spcPts val="0"/>
                        </a:spcAft>
                      </a:pPr>
                      <a:r>
                        <a:rPr lang="en-US" sz="1400">
                          <a:effectLst/>
                        </a:rPr>
                        <a:t>0.826639</a:t>
                      </a:r>
                      <a:endParaRPr lang="en-US" sz="1400">
                        <a:effectLst/>
                        <a:latin typeface="Arial" panose="020B0604020202020204" pitchFamily="34" charset="0"/>
                        <a:ea typeface="Calibri" panose="020F0502020204030204" pitchFamily="34" charset="0"/>
                        <a:cs typeface="Times New Roman" panose="02020603050405020304" pitchFamily="18" charset="0"/>
                      </a:endParaRPr>
                    </a:p>
                  </a:txBody>
                  <a:tcPr marL="67990" marR="67990" marT="0" marB="0" anchor="ctr"/>
                </a:tc>
                <a:tc>
                  <a:txBody>
                    <a:bodyPr/>
                    <a:lstStyle/>
                    <a:p>
                      <a:pPr marL="0" marR="0" algn="ctr">
                        <a:lnSpc>
                          <a:spcPct val="107000"/>
                        </a:lnSpc>
                        <a:spcBef>
                          <a:spcPts val="0"/>
                        </a:spcBef>
                        <a:spcAft>
                          <a:spcPts val="0"/>
                        </a:spcAft>
                      </a:pPr>
                      <a:r>
                        <a:rPr lang="en-US" sz="1400">
                          <a:effectLst/>
                        </a:rPr>
                        <a:t>0.761065</a:t>
                      </a:r>
                      <a:endParaRPr lang="en-US" sz="1400">
                        <a:effectLst/>
                        <a:latin typeface="Arial" panose="020B0604020202020204" pitchFamily="34" charset="0"/>
                        <a:ea typeface="Calibri" panose="020F0502020204030204" pitchFamily="34" charset="0"/>
                        <a:cs typeface="Times New Roman" panose="02020603050405020304" pitchFamily="18" charset="0"/>
                      </a:endParaRPr>
                    </a:p>
                  </a:txBody>
                  <a:tcPr marL="67990" marR="67990" marT="0" marB="0" anchor="ctr"/>
                </a:tc>
                <a:tc>
                  <a:txBody>
                    <a:bodyPr/>
                    <a:lstStyle/>
                    <a:p>
                      <a:pPr marL="0" marR="0" algn="ctr">
                        <a:lnSpc>
                          <a:spcPct val="107000"/>
                        </a:lnSpc>
                        <a:spcBef>
                          <a:spcPts val="0"/>
                        </a:spcBef>
                        <a:spcAft>
                          <a:spcPts val="0"/>
                        </a:spcAft>
                      </a:pPr>
                      <a:r>
                        <a:rPr lang="en-US" sz="1400">
                          <a:effectLst/>
                        </a:rPr>
                        <a:t>RandomForestClassifier(max_depth=9, max_features=4, min_samples_leaf=3, min_samples_split=3)</a:t>
                      </a:r>
                      <a:endParaRPr lang="en-US" sz="1400">
                        <a:effectLst/>
                        <a:latin typeface="Arial" panose="020B0604020202020204" pitchFamily="34" charset="0"/>
                        <a:ea typeface="Calibri" panose="020F0502020204030204" pitchFamily="34" charset="0"/>
                        <a:cs typeface="Times New Roman" panose="02020603050405020304" pitchFamily="18" charset="0"/>
                      </a:endParaRPr>
                    </a:p>
                  </a:txBody>
                  <a:tcPr marL="67990" marR="67990" marT="0" marB="0" anchor="ctr"/>
                </a:tc>
                <a:extLst>
                  <a:ext uri="{0D108BD9-81ED-4DB2-BD59-A6C34878D82A}">
                    <a16:rowId xmlns:a16="http://schemas.microsoft.com/office/drawing/2014/main" val="3865295091"/>
                  </a:ext>
                </a:extLst>
              </a:tr>
              <a:tr h="618328">
                <a:tc>
                  <a:txBody>
                    <a:bodyPr/>
                    <a:lstStyle/>
                    <a:p>
                      <a:pPr marL="0" marR="0" algn="ctr">
                        <a:lnSpc>
                          <a:spcPct val="107000"/>
                        </a:lnSpc>
                        <a:spcBef>
                          <a:spcPts val="0"/>
                        </a:spcBef>
                        <a:spcAft>
                          <a:spcPts val="0"/>
                        </a:spcAft>
                      </a:pPr>
                      <a:r>
                        <a:rPr lang="en-US" sz="1400">
                          <a:effectLst/>
                        </a:rPr>
                        <a:t>K Neighbors Classifier</a:t>
                      </a:r>
                      <a:endParaRPr lang="en-US" sz="1400">
                        <a:effectLst/>
                        <a:latin typeface="Arial" panose="020B0604020202020204" pitchFamily="34" charset="0"/>
                        <a:ea typeface="Calibri" panose="020F0502020204030204" pitchFamily="34" charset="0"/>
                        <a:cs typeface="Times New Roman" panose="02020603050405020304" pitchFamily="18" charset="0"/>
                      </a:endParaRPr>
                    </a:p>
                  </a:txBody>
                  <a:tcPr marL="67990" marR="67990" marT="0" marB="0" anchor="ctr"/>
                </a:tc>
                <a:tc>
                  <a:txBody>
                    <a:bodyPr/>
                    <a:lstStyle/>
                    <a:p>
                      <a:pPr marL="0" marR="0" algn="ctr">
                        <a:lnSpc>
                          <a:spcPct val="107000"/>
                        </a:lnSpc>
                        <a:spcBef>
                          <a:spcPts val="0"/>
                        </a:spcBef>
                        <a:spcAft>
                          <a:spcPts val="0"/>
                        </a:spcAft>
                      </a:pPr>
                      <a:r>
                        <a:rPr lang="en-US" sz="1400">
                          <a:effectLst/>
                        </a:rPr>
                        <a:t>0.872913</a:t>
                      </a:r>
                      <a:endParaRPr lang="en-US" sz="1400">
                        <a:effectLst/>
                        <a:latin typeface="Arial" panose="020B0604020202020204" pitchFamily="34" charset="0"/>
                        <a:ea typeface="Calibri" panose="020F0502020204030204" pitchFamily="34" charset="0"/>
                        <a:cs typeface="Times New Roman" panose="02020603050405020304" pitchFamily="18" charset="0"/>
                      </a:endParaRPr>
                    </a:p>
                  </a:txBody>
                  <a:tcPr marL="67990" marR="67990" marT="0" marB="0" anchor="ctr"/>
                </a:tc>
                <a:tc>
                  <a:txBody>
                    <a:bodyPr/>
                    <a:lstStyle/>
                    <a:p>
                      <a:pPr marL="0" marR="0" algn="ctr">
                        <a:lnSpc>
                          <a:spcPct val="107000"/>
                        </a:lnSpc>
                        <a:spcBef>
                          <a:spcPts val="0"/>
                        </a:spcBef>
                        <a:spcAft>
                          <a:spcPts val="0"/>
                        </a:spcAft>
                      </a:pPr>
                      <a:r>
                        <a:rPr lang="en-US" sz="1400">
                          <a:effectLst/>
                        </a:rPr>
                        <a:t>0.615779</a:t>
                      </a:r>
                      <a:endParaRPr lang="en-US" sz="1400">
                        <a:effectLst/>
                        <a:latin typeface="Arial" panose="020B0604020202020204" pitchFamily="34" charset="0"/>
                        <a:ea typeface="Calibri" panose="020F0502020204030204" pitchFamily="34" charset="0"/>
                        <a:cs typeface="Times New Roman" panose="02020603050405020304" pitchFamily="18" charset="0"/>
                      </a:endParaRPr>
                    </a:p>
                  </a:txBody>
                  <a:tcPr marL="67990" marR="67990" marT="0" marB="0" anchor="ctr"/>
                </a:tc>
                <a:tc>
                  <a:txBody>
                    <a:bodyPr/>
                    <a:lstStyle/>
                    <a:p>
                      <a:pPr marL="0" marR="0" algn="ctr">
                        <a:lnSpc>
                          <a:spcPct val="107000"/>
                        </a:lnSpc>
                        <a:spcBef>
                          <a:spcPts val="0"/>
                        </a:spcBef>
                        <a:spcAft>
                          <a:spcPts val="0"/>
                        </a:spcAft>
                      </a:pPr>
                      <a:r>
                        <a:rPr lang="en-US" sz="1400">
                          <a:effectLst/>
                        </a:rPr>
                        <a:t>0.872913</a:t>
                      </a:r>
                      <a:endParaRPr lang="en-US" sz="1400">
                        <a:effectLst/>
                        <a:latin typeface="Arial" panose="020B0604020202020204" pitchFamily="34" charset="0"/>
                        <a:ea typeface="Calibri" panose="020F0502020204030204" pitchFamily="34" charset="0"/>
                        <a:cs typeface="Times New Roman" panose="02020603050405020304" pitchFamily="18" charset="0"/>
                      </a:endParaRPr>
                    </a:p>
                  </a:txBody>
                  <a:tcPr marL="67990" marR="67990" marT="0" marB="0" anchor="ctr"/>
                </a:tc>
                <a:tc>
                  <a:txBody>
                    <a:bodyPr/>
                    <a:lstStyle/>
                    <a:p>
                      <a:pPr marL="0" marR="0" algn="ctr">
                        <a:lnSpc>
                          <a:spcPct val="107000"/>
                        </a:lnSpc>
                        <a:spcBef>
                          <a:spcPts val="0"/>
                        </a:spcBef>
                        <a:spcAft>
                          <a:spcPts val="0"/>
                        </a:spcAft>
                      </a:pPr>
                      <a:r>
                        <a:rPr lang="en-US" sz="1400">
                          <a:effectLst/>
                        </a:rPr>
                        <a:t>0.615779</a:t>
                      </a:r>
                      <a:endParaRPr lang="en-US" sz="1400">
                        <a:effectLst/>
                        <a:latin typeface="Arial" panose="020B0604020202020204" pitchFamily="34" charset="0"/>
                        <a:ea typeface="Calibri" panose="020F0502020204030204" pitchFamily="34" charset="0"/>
                        <a:cs typeface="Times New Roman" panose="02020603050405020304" pitchFamily="18" charset="0"/>
                      </a:endParaRPr>
                    </a:p>
                  </a:txBody>
                  <a:tcPr marL="67990" marR="67990" marT="0" marB="0" anchor="ctr"/>
                </a:tc>
                <a:tc>
                  <a:txBody>
                    <a:bodyPr/>
                    <a:lstStyle/>
                    <a:p>
                      <a:pPr marL="0" marR="0" algn="ctr">
                        <a:lnSpc>
                          <a:spcPct val="107000"/>
                        </a:lnSpc>
                        <a:spcBef>
                          <a:spcPts val="0"/>
                        </a:spcBef>
                        <a:spcAft>
                          <a:spcPts val="0"/>
                        </a:spcAft>
                      </a:pPr>
                      <a:r>
                        <a:rPr lang="en-US" sz="1400">
                          <a:effectLst/>
                        </a:rPr>
                        <a:t>KNeighborsClassifier(leaf_size=3, p=1)</a:t>
                      </a:r>
                      <a:endParaRPr lang="en-US" sz="1400">
                        <a:effectLst/>
                        <a:latin typeface="Arial" panose="020B0604020202020204" pitchFamily="34" charset="0"/>
                        <a:ea typeface="Calibri" panose="020F0502020204030204" pitchFamily="34" charset="0"/>
                        <a:cs typeface="Times New Roman" panose="02020603050405020304" pitchFamily="18" charset="0"/>
                      </a:endParaRPr>
                    </a:p>
                  </a:txBody>
                  <a:tcPr marL="67990" marR="67990" marT="0" marB="0" anchor="ctr"/>
                </a:tc>
                <a:extLst>
                  <a:ext uri="{0D108BD9-81ED-4DB2-BD59-A6C34878D82A}">
                    <a16:rowId xmlns:a16="http://schemas.microsoft.com/office/drawing/2014/main" val="435640152"/>
                  </a:ext>
                </a:extLst>
              </a:tr>
              <a:tr h="618328">
                <a:tc>
                  <a:txBody>
                    <a:bodyPr/>
                    <a:lstStyle/>
                    <a:p>
                      <a:pPr marL="0" marR="0" algn="ctr">
                        <a:lnSpc>
                          <a:spcPct val="107000"/>
                        </a:lnSpc>
                        <a:spcBef>
                          <a:spcPts val="0"/>
                        </a:spcBef>
                        <a:spcAft>
                          <a:spcPts val="0"/>
                        </a:spcAft>
                      </a:pPr>
                      <a:r>
                        <a:rPr lang="en-US" sz="1400">
                          <a:effectLst/>
                        </a:rPr>
                        <a:t>Logistic Regression</a:t>
                      </a:r>
                      <a:endParaRPr lang="en-US" sz="1400">
                        <a:effectLst/>
                        <a:latin typeface="Arial" panose="020B0604020202020204" pitchFamily="34" charset="0"/>
                        <a:ea typeface="Calibri" panose="020F0502020204030204" pitchFamily="34" charset="0"/>
                        <a:cs typeface="Times New Roman" panose="02020603050405020304" pitchFamily="18" charset="0"/>
                      </a:endParaRPr>
                    </a:p>
                  </a:txBody>
                  <a:tcPr marL="67990" marR="67990" marT="0" marB="0" anchor="ctr"/>
                </a:tc>
                <a:tc>
                  <a:txBody>
                    <a:bodyPr/>
                    <a:lstStyle/>
                    <a:p>
                      <a:pPr marL="0" marR="0" algn="ctr">
                        <a:lnSpc>
                          <a:spcPct val="107000"/>
                        </a:lnSpc>
                        <a:spcBef>
                          <a:spcPts val="0"/>
                        </a:spcBef>
                        <a:spcAft>
                          <a:spcPts val="0"/>
                        </a:spcAft>
                      </a:pPr>
                      <a:r>
                        <a:rPr lang="en-US" sz="1400">
                          <a:effectLst/>
                        </a:rPr>
                        <a:t>0.544032</a:t>
                      </a:r>
                      <a:endParaRPr lang="en-US" sz="1400">
                        <a:effectLst/>
                        <a:latin typeface="Arial" panose="020B0604020202020204" pitchFamily="34" charset="0"/>
                        <a:ea typeface="Calibri" panose="020F0502020204030204" pitchFamily="34" charset="0"/>
                        <a:cs typeface="Times New Roman" panose="02020603050405020304" pitchFamily="18" charset="0"/>
                      </a:endParaRPr>
                    </a:p>
                  </a:txBody>
                  <a:tcPr marL="67990" marR="67990" marT="0" marB="0" anchor="ctr"/>
                </a:tc>
                <a:tc>
                  <a:txBody>
                    <a:bodyPr/>
                    <a:lstStyle/>
                    <a:p>
                      <a:pPr marL="0" marR="0" algn="ctr">
                        <a:lnSpc>
                          <a:spcPct val="107000"/>
                        </a:lnSpc>
                        <a:spcBef>
                          <a:spcPts val="0"/>
                        </a:spcBef>
                        <a:spcAft>
                          <a:spcPts val="0"/>
                        </a:spcAft>
                      </a:pPr>
                      <a:r>
                        <a:rPr lang="en-US" sz="1400">
                          <a:effectLst/>
                        </a:rPr>
                        <a:t>0.58948</a:t>
                      </a:r>
                      <a:endParaRPr lang="en-US" sz="1400">
                        <a:effectLst/>
                        <a:latin typeface="Arial" panose="020B0604020202020204" pitchFamily="34" charset="0"/>
                        <a:ea typeface="Calibri" panose="020F0502020204030204" pitchFamily="34" charset="0"/>
                        <a:cs typeface="Times New Roman" panose="02020603050405020304" pitchFamily="18" charset="0"/>
                      </a:endParaRPr>
                    </a:p>
                  </a:txBody>
                  <a:tcPr marL="67990" marR="67990" marT="0" marB="0" anchor="ctr"/>
                </a:tc>
                <a:tc>
                  <a:txBody>
                    <a:bodyPr/>
                    <a:lstStyle/>
                    <a:p>
                      <a:pPr marL="0" marR="0" algn="ctr">
                        <a:lnSpc>
                          <a:spcPct val="107000"/>
                        </a:lnSpc>
                        <a:spcBef>
                          <a:spcPts val="0"/>
                        </a:spcBef>
                        <a:spcAft>
                          <a:spcPts val="0"/>
                        </a:spcAft>
                      </a:pPr>
                      <a:r>
                        <a:rPr lang="en-US" sz="1400">
                          <a:effectLst/>
                        </a:rPr>
                        <a:t>0.544032</a:t>
                      </a:r>
                      <a:endParaRPr lang="en-US" sz="1400">
                        <a:effectLst/>
                        <a:latin typeface="Arial" panose="020B0604020202020204" pitchFamily="34" charset="0"/>
                        <a:ea typeface="Calibri" panose="020F0502020204030204" pitchFamily="34" charset="0"/>
                        <a:cs typeface="Times New Roman" panose="02020603050405020304" pitchFamily="18" charset="0"/>
                      </a:endParaRPr>
                    </a:p>
                  </a:txBody>
                  <a:tcPr marL="67990" marR="67990" marT="0" marB="0" anchor="ctr"/>
                </a:tc>
                <a:tc>
                  <a:txBody>
                    <a:bodyPr/>
                    <a:lstStyle/>
                    <a:p>
                      <a:pPr marL="0" marR="0" algn="ctr">
                        <a:lnSpc>
                          <a:spcPct val="107000"/>
                        </a:lnSpc>
                        <a:spcBef>
                          <a:spcPts val="0"/>
                        </a:spcBef>
                        <a:spcAft>
                          <a:spcPts val="0"/>
                        </a:spcAft>
                      </a:pPr>
                      <a:r>
                        <a:rPr lang="en-US" sz="1400">
                          <a:effectLst/>
                        </a:rPr>
                        <a:t>0.58948</a:t>
                      </a:r>
                      <a:endParaRPr lang="en-US" sz="1400">
                        <a:effectLst/>
                        <a:latin typeface="Arial" panose="020B0604020202020204" pitchFamily="34" charset="0"/>
                        <a:ea typeface="Calibri" panose="020F0502020204030204" pitchFamily="34" charset="0"/>
                        <a:cs typeface="Times New Roman" panose="02020603050405020304" pitchFamily="18" charset="0"/>
                      </a:endParaRPr>
                    </a:p>
                  </a:txBody>
                  <a:tcPr marL="67990" marR="67990" marT="0" marB="0" anchor="ctr"/>
                </a:tc>
                <a:tc>
                  <a:txBody>
                    <a:bodyPr/>
                    <a:lstStyle/>
                    <a:p>
                      <a:pPr marL="0" marR="0" algn="ctr">
                        <a:lnSpc>
                          <a:spcPct val="107000"/>
                        </a:lnSpc>
                        <a:spcBef>
                          <a:spcPts val="0"/>
                        </a:spcBef>
                        <a:spcAft>
                          <a:spcPts val="0"/>
                        </a:spcAft>
                      </a:pPr>
                      <a:r>
                        <a:rPr lang="en-US" sz="1400">
                          <a:effectLst/>
                        </a:rPr>
                        <a:t>LogisticRegression(C=0.001, max_iter=1, penalty='none', solver='sag')</a:t>
                      </a:r>
                      <a:endParaRPr lang="en-US" sz="1400">
                        <a:effectLst/>
                        <a:latin typeface="Arial" panose="020B0604020202020204" pitchFamily="34" charset="0"/>
                        <a:ea typeface="Calibri" panose="020F0502020204030204" pitchFamily="34" charset="0"/>
                        <a:cs typeface="Times New Roman" panose="02020603050405020304" pitchFamily="18" charset="0"/>
                      </a:endParaRPr>
                    </a:p>
                  </a:txBody>
                  <a:tcPr marL="67990" marR="67990" marT="0" marB="0" anchor="ctr"/>
                </a:tc>
                <a:extLst>
                  <a:ext uri="{0D108BD9-81ED-4DB2-BD59-A6C34878D82A}">
                    <a16:rowId xmlns:a16="http://schemas.microsoft.com/office/drawing/2014/main" val="1166685967"/>
                  </a:ext>
                </a:extLst>
              </a:tr>
              <a:tr h="618328">
                <a:tc>
                  <a:txBody>
                    <a:bodyPr/>
                    <a:lstStyle/>
                    <a:p>
                      <a:pPr marL="0" marR="0" algn="ctr">
                        <a:lnSpc>
                          <a:spcPct val="107000"/>
                        </a:lnSpc>
                        <a:spcBef>
                          <a:spcPts val="0"/>
                        </a:spcBef>
                        <a:spcAft>
                          <a:spcPts val="0"/>
                        </a:spcAft>
                      </a:pPr>
                      <a:r>
                        <a:rPr lang="en-US" sz="1400">
                          <a:effectLst/>
                        </a:rPr>
                        <a:t>SVC</a:t>
                      </a:r>
                      <a:endParaRPr lang="en-US" sz="1400">
                        <a:effectLst/>
                        <a:latin typeface="Arial" panose="020B0604020202020204" pitchFamily="34" charset="0"/>
                        <a:ea typeface="Calibri" panose="020F0502020204030204" pitchFamily="34" charset="0"/>
                        <a:cs typeface="Times New Roman" panose="02020603050405020304" pitchFamily="18" charset="0"/>
                      </a:endParaRPr>
                    </a:p>
                  </a:txBody>
                  <a:tcPr marL="67990" marR="67990" marT="0" marB="0" anchor="ctr"/>
                </a:tc>
                <a:tc>
                  <a:txBody>
                    <a:bodyPr/>
                    <a:lstStyle/>
                    <a:p>
                      <a:pPr marL="0" marR="0" algn="ctr">
                        <a:lnSpc>
                          <a:spcPct val="107000"/>
                        </a:lnSpc>
                        <a:spcBef>
                          <a:spcPts val="0"/>
                        </a:spcBef>
                        <a:spcAft>
                          <a:spcPts val="0"/>
                        </a:spcAft>
                      </a:pPr>
                      <a:r>
                        <a:rPr lang="en-US" sz="1400">
                          <a:effectLst/>
                        </a:rPr>
                        <a:t>0.594791</a:t>
                      </a:r>
                      <a:endParaRPr lang="en-US" sz="1400">
                        <a:effectLst/>
                        <a:latin typeface="Arial" panose="020B0604020202020204" pitchFamily="34" charset="0"/>
                        <a:ea typeface="Calibri" panose="020F0502020204030204" pitchFamily="34" charset="0"/>
                        <a:cs typeface="Times New Roman" panose="02020603050405020304" pitchFamily="18" charset="0"/>
                      </a:endParaRPr>
                    </a:p>
                  </a:txBody>
                  <a:tcPr marL="67990" marR="67990" marT="0" marB="0" anchor="ctr"/>
                </a:tc>
                <a:tc>
                  <a:txBody>
                    <a:bodyPr/>
                    <a:lstStyle/>
                    <a:p>
                      <a:pPr marL="0" marR="0" algn="ctr">
                        <a:lnSpc>
                          <a:spcPct val="107000"/>
                        </a:lnSpc>
                        <a:spcBef>
                          <a:spcPts val="0"/>
                        </a:spcBef>
                        <a:spcAft>
                          <a:spcPts val="0"/>
                        </a:spcAft>
                      </a:pPr>
                      <a:r>
                        <a:rPr lang="en-US" sz="1400">
                          <a:effectLst/>
                        </a:rPr>
                        <a:t>0.552919</a:t>
                      </a:r>
                      <a:endParaRPr lang="en-US" sz="1400">
                        <a:effectLst/>
                        <a:latin typeface="Arial" panose="020B0604020202020204" pitchFamily="34" charset="0"/>
                        <a:ea typeface="Calibri" panose="020F0502020204030204" pitchFamily="34" charset="0"/>
                        <a:cs typeface="Times New Roman" panose="02020603050405020304" pitchFamily="18" charset="0"/>
                      </a:endParaRPr>
                    </a:p>
                  </a:txBody>
                  <a:tcPr marL="67990" marR="67990" marT="0" marB="0" anchor="ctr"/>
                </a:tc>
                <a:tc>
                  <a:txBody>
                    <a:bodyPr/>
                    <a:lstStyle/>
                    <a:p>
                      <a:pPr marL="0" marR="0" algn="ctr">
                        <a:lnSpc>
                          <a:spcPct val="107000"/>
                        </a:lnSpc>
                        <a:spcBef>
                          <a:spcPts val="0"/>
                        </a:spcBef>
                        <a:spcAft>
                          <a:spcPts val="0"/>
                        </a:spcAft>
                      </a:pPr>
                      <a:r>
                        <a:rPr lang="en-US" sz="1400">
                          <a:effectLst/>
                        </a:rPr>
                        <a:t>0.594791</a:t>
                      </a:r>
                      <a:endParaRPr lang="en-US" sz="1400">
                        <a:effectLst/>
                        <a:latin typeface="Arial" panose="020B0604020202020204" pitchFamily="34" charset="0"/>
                        <a:ea typeface="Calibri" panose="020F0502020204030204" pitchFamily="34" charset="0"/>
                        <a:cs typeface="Times New Roman" panose="02020603050405020304" pitchFamily="18" charset="0"/>
                      </a:endParaRPr>
                    </a:p>
                  </a:txBody>
                  <a:tcPr marL="67990" marR="67990" marT="0" marB="0" anchor="ctr"/>
                </a:tc>
                <a:tc>
                  <a:txBody>
                    <a:bodyPr/>
                    <a:lstStyle/>
                    <a:p>
                      <a:pPr marL="0" marR="0" algn="ctr">
                        <a:lnSpc>
                          <a:spcPct val="107000"/>
                        </a:lnSpc>
                        <a:spcBef>
                          <a:spcPts val="0"/>
                        </a:spcBef>
                        <a:spcAft>
                          <a:spcPts val="0"/>
                        </a:spcAft>
                      </a:pPr>
                      <a:r>
                        <a:rPr lang="en-US" sz="1400">
                          <a:effectLst/>
                        </a:rPr>
                        <a:t>0.552919</a:t>
                      </a:r>
                      <a:endParaRPr lang="en-US" sz="1400">
                        <a:effectLst/>
                        <a:latin typeface="Arial" panose="020B0604020202020204" pitchFamily="34" charset="0"/>
                        <a:ea typeface="Calibri" panose="020F0502020204030204" pitchFamily="34" charset="0"/>
                        <a:cs typeface="Times New Roman" panose="02020603050405020304" pitchFamily="18" charset="0"/>
                      </a:endParaRPr>
                    </a:p>
                  </a:txBody>
                  <a:tcPr marL="67990" marR="67990" marT="0" marB="0" anchor="ctr"/>
                </a:tc>
                <a:tc>
                  <a:txBody>
                    <a:bodyPr/>
                    <a:lstStyle/>
                    <a:p>
                      <a:pPr marL="0" marR="0" algn="ctr">
                        <a:lnSpc>
                          <a:spcPct val="107000"/>
                        </a:lnSpc>
                        <a:spcBef>
                          <a:spcPts val="0"/>
                        </a:spcBef>
                        <a:spcAft>
                          <a:spcPts val="0"/>
                        </a:spcAft>
                      </a:pPr>
                      <a:r>
                        <a:rPr lang="en-US" sz="1400" dirty="0">
                          <a:effectLst/>
                        </a:rPr>
                        <a:t>SVC(C=10, gamma=0.01)</a:t>
                      </a: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txBody>
                  <a:tcPr marL="67990" marR="67990" marT="0" marB="0" anchor="ctr"/>
                </a:tc>
                <a:extLst>
                  <a:ext uri="{0D108BD9-81ED-4DB2-BD59-A6C34878D82A}">
                    <a16:rowId xmlns:a16="http://schemas.microsoft.com/office/drawing/2014/main" val="1507785631"/>
                  </a:ext>
                </a:extLst>
              </a:tr>
            </a:tbl>
          </a:graphicData>
        </a:graphic>
      </p:graphicFrame>
      <p:sp>
        <p:nvSpPr>
          <p:cNvPr id="3" name="Rectangle 2">
            <a:extLst>
              <a:ext uri="{FF2B5EF4-FFF2-40B4-BE49-F238E27FC236}">
                <a16:creationId xmlns:a16="http://schemas.microsoft.com/office/drawing/2014/main" id="{269E5B09-631C-4FE1-8C7C-77CA7FF4F2E2}"/>
              </a:ext>
            </a:extLst>
          </p:cNvPr>
          <p:cNvSpPr/>
          <p:nvPr/>
        </p:nvSpPr>
        <p:spPr>
          <a:xfrm>
            <a:off x="200025" y="276225"/>
            <a:ext cx="123825" cy="42862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FC5447A-AB1F-4007-B6B1-C59011A840A5}"/>
              </a:ext>
            </a:extLst>
          </p:cNvPr>
          <p:cNvSpPr txBox="1"/>
          <p:nvPr/>
        </p:nvSpPr>
        <p:spPr>
          <a:xfrm>
            <a:off x="400050" y="276225"/>
            <a:ext cx="1963999" cy="523220"/>
          </a:xfrm>
          <a:prstGeom prst="rect">
            <a:avLst/>
          </a:prstGeom>
          <a:noFill/>
        </p:spPr>
        <p:txBody>
          <a:bodyPr wrap="none" rtlCol="0">
            <a:spAutoFit/>
          </a:bodyPr>
          <a:lstStyle/>
          <a:p>
            <a:r>
              <a:rPr lang="en-US" sz="2800" b="1" dirty="0"/>
              <a:t>4. Modeling</a:t>
            </a:r>
          </a:p>
        </p:txBody>
      </p:sp>
      <p:sp>
        <p:nvSpPr>
          <p:cNvPr id="5" name="Rectangle 4">
            <a:extLst>
              <a:ext uri="{FF2B5EF4-FFF2-40B4-BE49-F238E27FC236}">
                <a16:creationId xmlns:a16="http://schemas.microsoft.com/office/drawing/2014/main" id="{B34B6683-AA20-4F42-B408-E523C0E0E5F0}"/>
              </a:ext>
            </a:extLst>
          </p:cNvPr>
          <p:cNvSpPr/>
          <p:nvPr/>
        </p:nvSpPr>
        <p:spPr>
          <a:xfrm>
            <a:off x="400050" y="869487"/>
            <a:ext cx="1312282" cy="430887"/>
          </a:xfrm>
          <a:prstGeom prst="rect">
            <a:avLst/>
          </a:prstGeom>
        </p:spPr>
        <p:txBody>
          <a:bodyPr wrap="none">
            <a:spAutoFit/>
          </a:bodyPr>
          <a:lstStyle/>
          <a:p>
            <a:pPr marL="285750" indent="-285750">
              <a:buFont typeface="Wingdings" panose="05000000000000000000" pitchFamily="2" charset="2"/>
              <a:buChar char="v"/>
            </a:pPr>
            <a:r>
              <a:rPr lang="en-US" altLang="zh-CN" sz="2200" b="1" dirty="0">
                <a:solidFill>
                  <a:srgbClr val="0070C0"/>
                </a:solidFill>
              </a:rPr>
              <a:t>Results</a:t>
            </a:r>
            <a:endParaRPr lang="en-US" sz="2200" b="1" dirty="0">
              <a:solidFill>
                <a:srgbClr val="0070C0"/>
              </a:solidFill>
            </a:endParaRPr>
          </a:p>
        </p:txBody>
      </p:sp>
      <p:sp>
        <p:nvSpPr>
          <p:cNvPr id="6" name="Arrow: Down 5">
            <a:extLst>
              <a:ext uri="{FF2B5EF4-FFF2-40B4-BE49-F238E27FC236}">
                <a16:creationId xmlns:a16="http://schemas.microsoft.com/office/drawing/2014/main" id="{6B6A28DB-FD08-4F61-BBE6-2E9EF5EB206A}"/>
              </a:ext>
            </a:extLst>
          </p:cNvPr>
          <p:cNvSpPr/>
          <p:nvPr/>
        </p:nvSpPr>
        <p:spPr>
          <a:xfrm>
            <a:off x="3981450" y="1679112"/>
            <a:ext cx="190500" cy="31161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ar: 5 Points 6">
            <a:extLst>
              <a:ext uri="{FF2B5EF4-FFF2-40B4-BE49-F238E27FC236}">
                <a16:creationId xmlns:a16="http://schemas.microsoft.com/office/drawing/2014/main" id="{ECC9DB5A-264E-482B-A12D-4358265C24DB}"/>
              </a:ext>
            </a:extLst>
          </p:cNvPr>
          <p:cNvSpPr/>
          <p:nvPr/>
        </p:nvSpPr>
        <p:spPr>
          <a:xfrm>
            <a:off x="323850" y="2176136"/>
            <a:ext cx="361950" cy="361950"/>
          </a:xfrm>
          <a:prstGeom prst="star5">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6630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13BF54F-C2C3-4998-A1E6-BC496DA39451}"/>
              </a:ext>
            </a:extLst>
          </p:cNvPr>
          <p:cNvSpPr/>
          <p:nvPr/>
        </p:nvSpPr>
        <p:spPr>
          <a:xfrm>
            <a:off x="200025" y="276225"/>
            <a:ext cx="123825" cy="42862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D470A36-2153-4401-8CA9-FA1C367704E7}"/>
              </a:ext>
            </a:extLst>
          </p:cNvPr>
          <p:cNvSpPr txBox="1"/>
          <p:nvPr/>
        </p:nvSpPr>
        <p:spPr>
          <a:xfrm>
            <a:off x="400050" y="276225"/>
            <a:ext cx="1963999" cy="523220"/>
          </a:xfrm>
          <a:prstGeom prst="rect">
            <a:avLst/>
          </a:prstGeom>
          <a:noFill/>
        </p:spPr>
        <p:txBody>
          <a:bodyPr wrap="none" rtlCol="0">
            <a:spAutoFit/>
          </a:bodyPr>
          <a:lstStyle/>
          <a:p>
            <a:r>
              <a:rPr lang="en-US" sz="2800" b="1" dirty="0"/>
              <a:t>4. Modeling</a:t>
            </a:r>
          </a:p>
        </p:txBody>
      </p:sp>
      <p:sp>
        <p:nvSpPr>
          <p:cNvPr id="4" name="Rectangle 3">
            <a:extLst>
              <a:ext uri="{FF2B5EF4-FFF2-40B4-BE49-F238E27FC236}">
                <a16:creationId xmlns:a16="http://schemas.microsoft.com/office/drawing/2014/main" id="{B1010706-BB44-4FEA-888A-F9E922D0C6E1}"/>
              </a:ext>
            </a:extLst>
          </p:cNvPr>
          <p:cNvSpPr/>
          <p:nvPr/>
        </p:nvSpPr>
        <p:spPr>
          <a:xfrm>
            <a:off x="400050" y="869487"/>
            <a:ext cx="2786532" cy="430887"/>
          </a:xfrm>
          <a:prstGeom prst="rect">
            <a:avLst/>
          </a:prstGeom>
        </p:spPr>
        <p:txBody>
          <a:bodyPr wrap="none">
            <a:spAutoFit/>
          </a:bodyPr>
          <a:lstStyle/>
          <a:p>
            <a:pPr marL="285750" indent="-285750">
              <a:buFont typeface="Wingdings" panose="05000000000000000000" pitchFamily="2" charset="2"/>
              <a:buChar char="v"/>
            </a:pPr>
            <a:r>
              <a:rPr lang="en-US" altLang="zh-CN" sz="2200" b="1" dirty="0">
                <a:solidFill>
                  <a:srgbClr val="0070C0"/>
                </a:solidFill>
              </a:rPr>
              <a:t>Feature Importance</a:t>
            </a:r>
            <a:endParaRPr lang="en-US" sz="2200" b="1" dirty="0">
              <a:solidFill>
                <a:srgbClr val="0070C0"/>
              </a:solidFill>
            </a:endParaRPr>
          </a:p>
        </p:txBody>
      </p:sp>
      <p:pic>
        <p:nvPicPr>
          <p:cNvPr id="5" name="Picture 4" descr="C:\Users\zul332\AppData\Local\Microsoft\Windows\INetCache\Content.MSO\C893A237.tmp">
            <a:extLst>
              <a:ext uri="{FF2B5EF4-FFF2-40B4-BE49-F238E27FC236}">
                <a16:creationId xmlns:a16="http://schemas.microsoft.com/office/drawing/2014/main" id="{AC1D2C06-ED97-42C1-885E-C729DD5EB2E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33882" y="1664612"/>
            <a:ext cx="6312994" cy="3893013"/>
          </a:xfrm>
          <a:prstGeom prst="rect">
            <a:avLst/>
          </a:prstGeom>
          <a:noFill/>
          <a:ln>
            <a:noFill/>
          </a:ln>
        </p:spPr>
      </p:pic>
      <p:sp>
        <p:nvSpPr>
          <p:cNvPr id="6" name="Rectangle 5">
            <a:extLst>
              <a:ext uri="{FF2B5EF4-FFF2-40B4-BE49-F238E27FC236}">
                <a16:creationId xmlns:a16="http://schemas.microsoft.com/office/drawing/2014/main" id="{507AC67E-F430-41C3-9F0C-4F983607398E}"/>
              </a:ext>
            </a:extLst>
          </p:cNvPr>
          <p:cNvSpPr/>
          <p:nvPr/>
        </p:nvSpPr>
        <p:spPr>
          <a:xfrm>
            <a:off x="7343775" y="2710160"/>
            <a:ext cx="4038600" cy="1200329"/>
          </a:xfrm>
          <a:prstGeom prst="rect">
            <a:avLst/>
          </a:prstGeom>
        </p:spPr>
        <p:txBody>
          <a:bodyPr wrap="square">
            <a:spAutoFit/>
          </a:bodyPr>
          <a:lstStyle/>
          <a:p>
            <a:r>
              <a:rPr lang="en-US" dirty="0"/>
              <a:t>Random forest is able to provide feature importance. As shown in the figure below, the 'NUMBER_OF_VIOLATIONS' is the most important feature.</a:t>
            </a:r>
          </a:p>
        </p:txBody>
      </p:sp>
    </p:spTree>
    <p:extLst>
      <p:ext uri="{BB962C8B-B14F-4D97-AF65-F5344CB8AC3E}">
        <p14:creationId xmlns:p14="http://schemas.microsoft.com/office/powerpoint/2010/main" val="4136604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E07E33-308E-4CCD-A2BA-6622F2690A13}"/>
              </a:ext>
            </a:extLst>
          </p:cNvPr>
          <p:cNvSpPr/>
          <p:nvPr/>
        </p:nvSpPr>
        <p:spPr>
          <a:xfrm>
            <a:off x="200025" y="276225"/>
            <a:ext cx="123825" cy="42862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64C7F06-D4A4-46AC-BA2C-088146B19104}"/>
              </a:ext>
            </a:extLst>
          </p:cNvPr>
          <p:cNvSpPr txBox="1"/>
          <p:nvPr/>
        </p:nvSpPr>
        <p:spPr>
          <a:xfrm>
            <a:off x="400050" y="276225"/>
            <a:ext cx="1963999" cy="523220"/>
          </a:xfrm>
          <a:prstGeom prst="rect">
            <a:avLst/>
          </a:prstGeom>
          <a:noFill/>
        </p:spPr>
        <p:txBody>
          <a:bodyPr wrap="none" rtlCol="0">
            <a:spAutoFit/>
          </a:bodyPr>
          <a:lstStyle/>
          <a:p>
            <a:r>
              <a:rPr lang="en-US" sz="2800" b="1" dirty="0"/>
              <a:t>4. Modeling</a:t>
            </a:r>
          </a:p>
        </p:txBody>
      </p:sp>
      <p:sp>
        <p:nvSpPr>
          <p:cNvPr id="4" name="Rectangle 3">
            <a:extLst>
              <a:ext uri="{FF2B5EF4-FFF2-40B4-BE49-F238E27FC236}">
                <a16:creationId xmlns:a16="http://schemas.microsoft.com/office/drawing/2014/main" id="{452B282C-4A05-44ED-BD00-2E5E94B0BB34}"/>
              </a:ext>
            </a:extLst>
          </p:cNvPr>
          <p:cNvSpPr/>
          <p:nvPr/>
        </p:nvSpPr>
        <p:spPr>
          <a:xfrm>
            <a:off x="400050" y="869487"/>
            <a:ext cx="2107372" cy="430887"/>
          </a:xfrm>
          <a:prstGeom prst="rect">
            <a:avLst/>
          </a:prstGeom>
        </p:spPr>
        <p:txBody>
          <a:bodyPr wrap="none">
            <a:spAutoFit/>
          </a:bodyPr>
          <a:lstStyle/>
          <a:p>
            <a:pPr marL="285750" indent="-285750">
              <a:buFont typeface="Wingdings" panose="05000000000000000000" pitchFamily="2" charset="2"/>
              <a:buChar char="v"/>
            </a:pPr>
            <a:r>
              <a:rPr lang="en-US" altLang="zh-CN" sz="2200" b="1" dirty="0">
                <a:solidFill>
                  <a:srgbClr val="0070C0"/>
                </a:solidFill>
              </a:rPr>
              <a:t>Residual Plots</a:t>
            </a:r>
            <a:endParaRPr lang="en-US" sz="2200" b="1" dirty="0">
              <a:solidFill>
                <a:srgbClr val="0070C0"/>
              </a:solidFill>
            </a:endParaRPr>
          </a:p>
        </p:txBody>
      </p:sp>
      <p:pic>
        <p:nvPicPr>
          <p:cNvPr id="5" name="Picture 4" descr="C:\Users\zul332\AppData\Local\Microsoft\Windows\INetCache\Content.MSO\8BAC4909.tmp">
            <a:extLst>
              <a:ext uri="{FF2B5EF4-FFF2-40B4-BE49-F238E27FC236}">
                <a16:creationId xmlns:a16="http://schemas.microsoft.com/office/drawing/2014/main" id="{BD42D11E-72B9-469C-B54D-A27EE1CAF8F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52476" y="276223"/>
            <a:ext cx="3228442" cy="3152775"/>
          </a:xfrm>
          <a:prstGeom prst="rect">
            <a:avLst/>
          </a:prstGeom>
          <a:noFill/>
          <a:ln>
            <a:noFill/>
          </a:ln>
        </p:spPr>
      </p:pic>
      <p:pic>
        <p:nvPicPr>
          <p:cNvPr id="6" name="Picture 5" descr="C:\Users\zul332\AppData\Local\Microsoft\Windows\INetCache\Content.MSO\E80CD8FF.tmp">
            <a:extLst>
              <a:ext uri="{FF2B5EF4-FFF2-40B4-BE49-F238E27FC236}">
                <a16:creationId xmlns:a16="http://schemas.microsoft.com/office/drawing/2014/main" id="{EC7B4870-9A1B-4770-BA7D-08E32AEEC2F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22212" y="276222"/>
            <a:ext cx="3228442" cy="3152775"/>
          </a:xfrm>
          <a:prstGeom prst="rect">
            <a:avLst/>
          </a:prstGeom>
          <a:noFill/>
          <a:ln>
            <a:noFill/>
          </a:ln>
        </p:spPr>
      </p:pic>
      <p:pic>
        <p:nvPicPr>
          <p:cNvPr id="7" name="Picture 6">
            <a:extLst>
              <a:ext uri="{FF2B5EF4-FFF2-40B4-BE49-F238E27FC236}">
                <a16:creationId xmlns:a16="http://schemas.microsoft.com/office/drawing/2014/main" id="{A632A7DC-1C99-4748-90F8-0DA6D4FB5EB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52476" y="3638864"/>
            <a:ext cx="6539474" cy="3017520"/>
          </a:xfrm>
          <a:prstGeom prst="rect">
            <a:avLst/>
          </a:prstGeom>
          <a:noFill/>
        </p:spPr>
      </p:pic>
      <p:sp>
        <p:nvSpPr>
          <p:cNvPr id="8" name="Rectangle 7">
            <a:extLst>
              <a:ext uri="{FF2B5EF4-FFF2-40B4-BE49-F238E27FC236}">
                <a16:creationId xmlns:a16="http://schemas.microsoft.com/office/drawing/2014/main" id="{19DC80B4-B3C4-4424-81EC-A9708AD98A1B}"/>
              </a:ext>
            </a:extLst>
          </p:cNvPr>
          <p:cNvSpPr/>
          <p:nvPr/>
        </p:nvSpPr>
        <p:spPr>
          <a:xfrm>
            <a:off x="626984" y="1370416"/>
            <a:ext cx="4506991" cy="2308324"/>
          </a:xfrm>
          <a:prstGeom prst="rect">
            <a:avLst/>
          </a:prstGeom>
        </p:spPr>
        <p:txBody>
          <a:bodyPr wrap="square">
            <a:spAutoFit/>
          </a:bodyPr>
          <a:lstStyle/>
          <a:p>
            <a:r>
              <a:rPr lang="en-US" dirty="0"/>
              <a:t>The residuals of the probabilities ('NEXT_INSPECTION_GRADE_C_OR_BELOW' = 1) predicted by the best model, Decision Tree, are visualized in terms of the location and 'NUMBER_OF_VIOLATIONS', as shown below. The residual plot shows a random pattern, indicating a good fit for the classification model.</a:t>
            </a:r>
          </a:p>
        </p:txBody>
      </p:sp>
    </p:spTree>
    <p:extLst>
      <p:ext uri="{BB962C8B-B14F-4D97-AF65-F5344CB8AC3E}">
        <p14:creationId xmlns:p14="http://schemas.microsoft.com/office/powerpoint/2010/main" val="4022545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C147223-80CC-4939-BFE4-4260A108DFC9}"/>
              </a:ext>
            </a:extLst>
          </p:cNvPr>
          <p:cNvSpPr/>
          <p:nvPr/>
        </p:nvSpPr>
        <p:spPr>
          <a:xfrm>
            <a:off x="200025" y="276225"/>
            <a:ext cx="123825" cy="42862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4FFE0F7-01E2-4554-A835-E28C2D051136}"/>
              </a:ext>
            </a:extLst>
          </p:cNvPr>
          <p:cNvSpPr txBox="1"/>
          <p:nvPr/>
        </p:nvSpPr>
        <p:spPr>
          <a:xfrm>
            <a:off x="400050" y="276225"/>
            <a:ext cx="1949573" cy="523220"/>
          </a:xfrm>
          <a:prstGeom prst="rect">
            <a:avLst/>
          </a:prstGeom>
          <a:noFill/>
        </p:spPr>
        <p:txBody>
          <a:bodyPr wrap="none" rtlCol="0">
            <a:spAutoFit/>
          </a:bodyPr>
          <a:lstStyle/>
          <a:p>
            <a:r>
              <a:rPr lang="en-US" sz="2800" b="1" dirty="0"/>
              <a:t>Conclusions</a:t>
            </a:r>
          </a:p>
        </p:txBody>
      </p:sp>
      <p:sp>
        <p:nvSpPr>
          <p:cNvPr id="5" name="Rectangle 4">
            <a:extLst>
              <a:ext uri="{FF2B5EF4-FFF2-40B4-BE49-F238E27FC236}">
                <a16:creationId xmlns:a16="http://schemas.microsoft.com/office/drawing/2014/main" id="{FD10C546-46C1-47C8-AAFE-83FEE41B1BBA}"/>
              </a:ext>
            </a:extLst>
          </p:cNvPr>
          <p:cNvSpPr/>
          <p:nvPr/>
        </p:nvSpPr>
        <p:spPr>
          <a:xfrm>
            <a:off x="361950" y="905292"/>
            <a:ext cx="10953750" cy="2062103"/>
          </a:xfrm>
          <a:prstGeom prst="rect">
            <a:avLst/>
          </a:prstGeom>
        </p:spPr>
        <p:txBody>
          <a:bodyPr wrap="square">
            <a:spAutoFit/>
          </a:bodyPr>
          <a:lstStyle/>
          <a:p>
            <a:pPr marL="285750" indent="-285750" algn="just">
              <a:spcAft>
                <a:spcPts val="1200"/>
              </a:spcAft>
              <a:buFont typeface="Wingdings" panose="05000000000000000000" pitchFamily="2" charset="2"/>
              <a:buChar char="v"/>
            </a:pPr>
            <a:r>
              <a:rPr lang="en-US" dirty="0"/>
              <a:t>This project investigated the data sets of restaurant inspections in Las Vegas and then built classification models to predict the restaurant’s next inspection below or above C. </a:t>
            </a:r>
          </a:p>
          <a:p>
            <a:pPr marL="285750" indent="-285750" algn="just">
              <a:spcAft>
                <a:spcPts val="1200"/>
              </a:spcAft>
              <a:buFont typeface="Wingdings" panose="05000000000000000000" pitchFamily="2" charset="2"/>
              <a:buChar char="v"/>
            </a:pPr>
            <a:r>
              <a:rPr lang="en-US" dirty="0"/>
              <a:t>Through the project, the model development cycle goes through various important stages, including data collection, data cleaning, data analysis, featuring engineering and model building. </a:t>
            </a:r>
          </a:p>
          <a:p>
            <a:pPr marL="285750" indent="-285750" algn="just">
              <a:spcAft>
                <a:spcPts val="1200"/>
              </a:spcAft>
              <a:buFont typeface="Wingdings" panose="05000000000000000000" pitchFamily="2" charset="2"/>
              <a:buChar char="v"/>
            </a:pPr>
            <a:r>
              <a:rPr lang="en-US" dirty="0"/>
              <a:t>Based on the provided dataset, information, and results, Decision Tree is the optimum model for this dataset with hyperparameters of </a:t>
            </a:r>
            <a:r>
              <a:rPr lang="en-US" dirty="0" err="1"/>
              <a:t>max_depth</a:t>
            </a:r>
            <a:r>
              <a:rPr lang="en-US" dirty="0"/>
              <a:t> = 6, </a:t>
            </a:r>
            <a:r>
              <a:rPr lang="en-US" dirty="0" err="1"/>
              <a:t>min_samples_leaf</a:t>
            </a:r>
            <a:r>
              <a:rPr lang="en-US" dirty="0"/>
              <a:t> = 9, and </a:t>
            </a:r>
            <a:r>
              <a:rPr lang="en-US" dirty="0" err="1"/>
              <a:t>min_samples_split</a:t>
            </a:r>
            <a:r>
              <a:rPr lang="en-US" dirty="0"/>
              <a:t> = 5.</a:t>
            </a:r>
          </a:p>
        </p:txBody>
      </p:sp>
      <p:sp>
        <p:nvSpPr>
          <p:cNvPr id="6" name="Rectangle 5">
            <a:extLst>
              <a:ext uri="{FF2B5EF4-FFF2-40B4-BE49-F238E27FC236}">
                <a16:creationId xmlns:a16="http://schemas.microsoft.com/office/drawing/2014/main" id="{C03806E5-7BEF-4DCF-B29A-D6F9BB933636}"/>
              </a:ext>
            </a:extLst>
          </p:cNvPr>
          <p:cNvSpPr/>
          <p:nvPr/>
        </p:nvSpPr>
        <p:spPr>
          <a:xfrm>
            <a:off x="400050" y="3690551"/>
            <a:ext cx="1942455" cy="400110"/>
          </a:xfrm>
          <a:prstGeom prst="rect">
            <a:avLst/>
          </a:prstGeom>
        </p:spPr>
        <p:txBody>
          <a:bodyPr wrap="none">
            <a:spAutoFit/>
          </a:bodyPr>
          <a:lstStyle/>
          <a:p>
            <a:pPr marL="285750" indent="-285750">
              <a:buFont typeface="Wingdings" panose="05000000000000000000" pitchFamily="2" charset="2"/>
              <a:buChar char="v"/>
            </a:pPr>
            <a:r>
              <a:rPr lang="en-US" altLang="zh-CN" sz="2000" b="1" dirty="0">
                <a:solidFill>
                  <a:srgbClr val="0070C0"/>
                </a:solidFill>
              </a:rPr>
              <a:t>Future works:</a:t>
            </a:r>
            <a:endParaRPr lang="en-US" sz="2000" b="1" dirty="0">
              <a:solidFill>
                <a:srgbClr val="0070C0"/>
              </a:solidFill>
            </a:endParaRPr>
          </a:p>
        </p:txBody>
      </p:sp>
      <p:sp>
        <p:nvSpPr>
          <p:cNvPr id="8" name="Rectangle 7">
            <a:extLst>
              <a:ext uri="{FF2B5EF4-FFF2-40B4-BE49-F238E27FC236}">
                <a16:creationId xmlns:a16="http://schemas.microsoft.com/office/drawing/2014/main" id="{CCE5FFE1-0298-407B-A2D6-F8F01193A19A}"/>
              </a:ext>
            </a:extLst>
          </p:cNvPr>
          <p:cNvSpPr/>
          <p:nvPr/>
        </p:nvSpPr>
        <p:spPr>
          <a:xfrm>
            <a:off x="704849" y="4090661"/>
            <a:ext cx="10391776" cy="1754326"/>
          </a:xfrm>
          <a:prstGeom prst="rect">
            <a:avLst/>
          </a:prstGeom>
        </p:spPr>
        <p:txBody>
          <a:bodyPr wrap="square">
            <a:spAutoFit/>
          </a:bodyPr>
          <a:lstStyle/>
          <a:p>
            <a:pPr marL="285750" indent="-285750">
              <a:buFont typeface="Arial" panose="020B0604020202020204" pitchFamily="34" charset="0"/>
              <a:buChar char="•"/>
            </a:pPr>
            <a:r>
              <a:rPr lang="en-US" dirty="0"/>
              <a:t>For future work to achieve a better prediction, adding more data for class 1 to avoid imbalanced datasets is needed. </a:t>
            </a:r>
          </a:p>
          <a:p>
            <a:pPr marL="285750" indent="-285750">
              <a:buFont typeface="Arial" panose="020B0604020202020204" pitchFamily="34" charset="0"/>
              <a:buChar char="•"/>
            </a:pPr>
            <a:r>
              <a:rPr lang="en-US" dirty="0"/>
              <a:t>In addition, feature importance results show that features like number of violations, restaurant category, employee count, first violation, and locations are important to predict the next inspection. Therefore, implementing further featuring engineering to create new features out of existing ones can improve the accuracy of the model. </a:t>
            </a:r>
          </a:p>
        </p:txBody>
      </p:sp>
    </p:spTree>
    <p:extLst>
      <p:ext uri="{BB962C8B-B14F-4D97-AF65-F5344CB8AC3E}">
        <p14:creationId xmlns:p14="http://schemas.microsoft.com/office/powerpoint/2010/main" val="1417737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15FDC9A-8318-43F0-8494-1298E061C166}"/>
              </a:ext>
            </a:extLst>
          </p:cNvPr>
          <p:cNvSpPr/>
          <p:nvPr/>
        </p:nvSpPr>
        <p:spPr>
          <a:xfrm>
            <a:off x="200025" y="276225"/>
            <a:ext cx="123825" cy="42862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38740C9-70D6-4FA7-9278-C01F8E2E516F}"/>
              </a:ext>
            </a:extLst>
          </p:cNvPr>
          <p:cNvSpPr txBox="1"/>
          <p:nvPr/>
        </p:nvSpPr>
        <p:spPr>
          <a:xfrm>
            <a:off x="400050" y="276225"/>
            <a:ext cx="2405146" cy="523220"/>
          </a:xfrm>
          <a:prstGeom prst="rect">
            <a:avLst/>
          </a:prstGeom>
          <a:noFill/>
        </p:spPr>
        <p:txBody>
          <a:bodyPr wrap="none" rtlCol="0">
            <a:spAutoFit/>
          </a:bodyPr>
          <a:lstStyle/>
          <a:p>
            <a:r>
              <a:rPr lang="en-US" sz="2800" b="1" dirty="0"/>
              <a:t>1. Introduction</a:t>
            </a:r>
          </a:p>
        </p:txBody>
      </p:sp>
      <p:sp>
        <p:nvSpPr>
          <p:cNvPr id="4" name="Rectangle 3">
            <a:extLst>
              <a:ext uri="{FF2B5EF4-FFF2-40B4-BE49-F238E27FC236}">
                <a16:creationId xmlns:a16="http://schemas.microsoft.com/office/drawing/2014/main" id="{296A549B-5659-4BA3-A851-0D76DF84D250}"/>
              </a:ext>
            </a:extLst>
          </p:cNvPr>
          <p:cNvSpPr/>
          <p:nvPr/>
        </p:nvSpPr>
        <p:spPr>
          <a:xfrm>
            <a:off x="323850" y="935742"/>
            <a:ext cx="2748958" cy="430887"/>
          </a:xfrm>
          <a:prstGeom prst="rect">
            <a:avLst/>
          </a:prstGeom>
        </p:spPr>
        <p:txBody>
          <a:bodyPr wrap="none">
            <a:spAutoFit/>
          </a:bodyPr>
          <a:lstStyle/>
          <a:p>
            <a:pPr marL="285750" indent="-285750">
              <a:buFont typeface="Wingdings" panose="05000000000000000000" pitchFamily="2" charset="2"/>
              <a:buChar char="v"/>
            </a:pPr>
            <a:r>
              <a:rPr lang="en-US" sz="2200" b="1" dirty="0">
                <a:solidFill>
                  <a:srgbClr val="0070C0"/>
                </a:solidFill>
              </a:rPr>
              <a:t>Problem Statement</a:t>
            </a:r>
          </a:p>
        </p:txBody>
      </p:sp>
      <p:sp>
        <p:nvSpPr>
          <p:cNvPr id="5" name="Rectangle 4">
            <a:extLst>
              <a:ext uri="{FF2B5EF4-FFF2-40B4-BE49-F238E27FC236}">
                <a16:creationId xmlns:a16="http://schemas.microsoft.com/office/drawing/2014/main" id="{E617FDEA-1E98-47D3-925E-9956B7A8BF5E}"/>
              </a:ext>
            </a:extLst>
          </p:cNvPr>
          <p:cNvSpPr/>
          <p:nvPr/>
        </p:nvSpPr>
        <p:spPr>
          <a:xfrm>
            <a:off x="400050" y="4176355"/>
            <a:ext cx="2471382" cy="430887"/>
          </a:xfrm>
          <a:prstGeom prst="rect">
            <a:avLst/>
          </a:prstGeom>
        </p:spPr>
        <p:txBody>
          <a:bodyPr wrap="none">
            <a:spAutoFit/>
          </a:bodyPr>
          <a:lstStyle/>
          <a:p>
            <a:pPr marL="285750" indent="-285750">
              <a:buFont typeface="Wingdings" panose="05000000000000000000" pitchFamily="2" charset="2"/>
              <a:buChar char="v"/>
            </a:pPr>
            <a:r>
              <a:rPr lang="en-US" sz="2200" b="1" dirty="0">
                <a:solidFill>
                  <a:srgbClr val="0070C0"/>
                </a:solidFill>
              </a:rPr>
              <a:t>Key Stakeholders</a:t>
            </a:r>
          </a:p>
        </p:txBody>
      </p:sp>
      <p:sp>
        <p:nvSpPr>
          <p:cNvPr id="7" name="Rectangle 6">
            <a:extLst>
              <a:ext uri="{FF2B5EF4-FFF2-40B4-BE49-F238E27FC236}">
                <a16:creationId xmlns:a16="http://schemas.microsoft.com/office/drawing/2014/main" id="{6911F7CB-EFF9-4CD3-9C07-EB73A3A9B5D6}"/>
              </a:ext>
            </a:extLst>
          </p:cNvPr>
          <p:cNvSpPr/>
          <p:nvPr/>
        </p:nvSpPr>
        <p:spPr>
          <a:xfrm>
            <a:off x="742949" y="4607242"/>
            <a:ext cx="6305551" cy="2031325"/>
          </a:xfrm>
          <a:prstGeom prst="rect">
            <a:avLst/>
          </a:prstGeom>
        </p:spPr>
        <p:txBody>
          <a:bodyPr wrap="square">
            <a:spAutoFit/>
          </a:bodyPr>
          <a:lstStyle/>
          <a:p>
            <a:pPr marL="285750" indent="-285750">
              <a:spcAft>
                <a:spcPts val="1800"/>
              </a:spcAft>
              <a:buFont typeface="Arial" panose="020B0604020202020204" pitchFamily="34" charset="0"/>
              <a:buChar char="•"/>
            </a:pPr>
            <a:r>
              <a:rPr lang="en-US" dirty="0"/>
              <a:t>A stakeholder can be defined generally as any individuals, end-users, or organizations who have an interest in the food regulation, in which restaurant inspection is one of the key components. It is important to take into consideration the views and concerns of relevant stakeholders in policymaking. The stakeholders can come from consumers, enterprises of food business, and food regulatory and enforcement agencies</a:t>
            </a:r>
          </a:p>
        </p:txBody>
      </p:sp>
      <p:sp>
        <p:nvSpPr>
          <p:cNvPr id="8" name="Rectangle 7">
            <a:extLst>
              <a:ext uri="{FF2B5EF4-FFF2-40B4-BE49-F238E27FC236}">
                <a16:creationId xmlns:a16="http://schemas.microsoft.com/office/drawing/2014/main" id="{C6E2277E-D2BE-4D82-9C3B-3A9CE97849F5}"/>
              </a:ext>
            </a:extLst>
          </p:cNvPr>
          <p:cNvSpPr/>
          <p:nvPr/>
        </p:nvSpPr>
        <p:spPr>
          <a:xfrm>
            <a:off x="581024" y="1366629"/>
            <a:ext cx="6305551" cy="2308324"/>
          </a:xfrm>
          <a:prstGeom prst="rect">
            <a:avLst/>
          </a:prstGeom>
        </p:spPr>
        <p:txBody>
          <a:bodyPr wrap="square">
            <a:spAutoFit/>
          </a:bodyPr>
          <a:lstStyle/>
          <a:p>
            <a:pPr marL="285750" indent="-285750">
              <a:spcAft>
                <a:spcPts val="1800"/>
              </a:spcAft>
              <a:buFont typeface="Arial" panose="020B0604020202020204" pitchFamily="34" charset="0"/>
              <a:buChar char="•"/>
            </a:pPr>
            <a:r>
              <a:rPr lang="en-US" dirty="0"/>
              <a:t>The main goal of this Capstone project is to explore the possibility of building a classification model to predict the outcome of a restaurant’s next inspection based on the provided data of the previous inspection in Las Vegas. The subtasks consist of 1) to analyze the provided information and interpret all the information; 2) to select important features and perform data cleaning and preprocessing; 3) to find the best classifier to create a model and predict the outcomes.</a:t>
            </a:r>
          </a:p>
        </p:txBody>
      </p:sp>
      <p:pic>
        <p:nvPicPr>
          <p:cNvPr id="6" name="Picture 5">
            <a:extLst>
              <a:ext uri="{FF2B5EF4-FFF2-40B4-BE49-F238E27FC236}">
                <a16:creationId xmlns:a16="http://schemas.microsoft.com/office/drawing/2014/main" id="{96833D13-7C8D-4EF3-ABC8-489086652CD5}"/>
              </a:ext>
            </a:extLst>
          </p:cNvPr>
          <p:cNvPicPr>
            <a:picLocks noChangeAspect="1"/>
          </p:cNvPicPr>
          <p:nvPr/>
        </p:nvPicPr>
        <p:blipFill>
          <a:blip r:embed="rId2"/>
          <a:stretch>
            <a:fillRect/>
          </a:stretch>
        </p:blipFill>
        <p:spPr>
          <a:xfrm>
            <a:off x="7623046" y="0"/>
            <a:ext cx="4568954" cy="6858000"/>
          </a:xfrm>
          <a:prstGeom prst="rect">
            <a:avLst/>
          </a:prstGeom>
        </p:spPr>
      </p:pic>
      <p:sp>
        <p:nvSpPr>
          <p:cNvPr id="9" name="Rectangle 8">
            <a:extLst>
              <a:ext uri="{FF2B5EF4-FFF2-40B4-BE49-F238E27FC236}">
                <a16:creationId xmlns:a16="http://schemas.microsoft.com/office/drawing/2014/main" id="{43615306-4967-48CD-B6C3-71134BAA9B84}"/>
              </a:ext>
            </a:extLst>
          </p:cNvPr>
          <p:cNvSpPr/>
          <p:nvPr/>
        </p:nvSpPr>
        <p:spPr>
          <a:xfrm>
            <a:off x="6886575" y="0"/>
            <a:ext cx="3057526" cy="6858000"/>
          </a:xfrm>
          <a:prstGeom prst="rect">
            <a:avLst/>
          </a:prstGeom>
          <a:gradFill>
            <a:gsLst>
              <a:gs pos="0">
                <a:schemeClr val="accent5">
                  <a:lumMod val="5000"/>
                  <a:lumOff val="95000"/>
                  <a:alpha val="0"/>
                </a:schemeClr>
              </a:gs>
              <a:gs pos="52000">
                <a:schemeClr val="bg1">
                  <a:alpha val="93000"/>
                </a:schemeClr>
              </a:gs>
              <a:gs pos="73000">
                <a:schemeClr val="bg1"/>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8143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4833A4-B715-418E-9327-1D38C29770BC}"/>
              </a:ext>
            </a:extLst>
          </p:cNvPr>
          <p:cNvSpPr/>
          <p:nvPr/>
        </p:nvSpPr>
        <p:spPr>
          <a:xfrm>
            <a:off x="200025" y="276225"/>
            <a:ext cx="123825" cy="42862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F20BB78-04BF-48B5-9B91-6C547BB9A056}"/>
              </a:ext>
            </a:extLst>
          </p:cNvPr>
          <p:cNvSpPr txBox="1"/>
          <p:nvPr/>
        </p:nvSpPr>
        <p:spPr>
          <a:xfrm>
            <a:off x="400050" y="276225"/>
            <a:ext cx="2544736" cy="523220"/>
          </a:xfrm>
          <a:prstGeom prst="rect">
            <a:avLst/>
          </a:prstGeom>
          <a:noFill/>
        </p:spPr>
        <p:txBody>
          <a:bodyPr wrap="none" rtlCol="0">
            <a:spAutoFit/>
          </a:bodyPr>
          <a:lstStyle/>
          <a:p>
            <a:r>
              <a:rPr lang="en-US" sz="2800" b="1" dirty="0"/>
              <a:t>2. Data Analysis</a:t>
            </a:r>
          </a:p>
        </p:txBody>
      </p:sp>
      <p:sp>
        <p:nvSpPr>
          <p:cNvPr id="4" name="Rectangle 3">
            <a:extLst>
              <a:ext uri="{FF2B5EF4-FFF2-40B4-BE49-F238E27FC236}">
                <a16:creationId xmlns:a16="http://schemas.microsoft.com/office/drawing/2014/main" id="{93B86509-833A-4996-90D2-B2CB3E53A98E}"/>
              </a:ext>
            </a:extLst>
          </p:cNvPr>
          <p:cNvSpPr/>
          <p:nvPr/>
        </p:nvSpPr>
        <p:spPr>
          <a:xfrm>
            <a:off x="400050" y="1014888"/>
            <a:ext cx="2207207" cy="430887"/>
          </a:xfrm>
          <a:prstGeom prst="rect">
            <a:avLst/>
          </a:prstGeom>
        </p:spPr>
        <p:txBody>
          <a:bodyPr wrap="none">
            <a:spAutoFit/>
          </a:bodyPr>
          <a:lstStyle/>
          <a:p>
            <a:pPr marL="285750" indent="-285750">
              <a:buFont typeface="Wingdings" panose="05000000000000000000" pitchFamily="2" charset="2"/>
              <a:buChar char="v"/>
            </a:pPr>
            <a:r>
              <a:rPr lang="en-US" sz="2200" b="1" dirty="0">
                <a:solidFill>
                  <a:srgbClr val="0070C0"/>
                </a:solidFill>
              </a:rPr>
              <a:t>Data Overview</a:t>
            </a:r>
          </a:p>
        </p:txBody>
      </p:sp>
      <p:pic>
        <p:nvPicPr>
          <p:cNvPr id="11" name="Picture 10">
            <a:extLst>
              <a:ext uri="{FF2B5EF4-FFF2-40B4-BE49-F238E27FC236}">
                <a16:creationId xmlns:a16="http://schemas.microsoft.com/office/drawing/2014/main" id="{B30D2DD2-17F7-4418-971A-9F3360C3160E}"/>
              </a:ext>
            </a:extLst>
          </p:cNvPr>
          <p:cNvPicPr/>
          <p:nvPr/>
        </p:nvPicPr>
        <p:blipFill>
          <a:blip r:embed="rId2"/>
          <a:stretch>
            <a:fillRect/>
          </a:stretch>
        </p:blipFill>
        <p:spPr>
          <a:xfrm>
            <a:off x="7658417" y="1600199"/>
            <a:ext cx="3114358" cy="4430403"/>
          </a:xfrm>
          <a:prstGeom prst="rect">
            <a:avLst/>
          </a:prstGeom>
        </p:spPr>
      </p:pic>
      <p:sp>
        <p:nvSpPr>
          <p:cNvPr id="12" name="Rectangle 11">
            <a:extLst>
              <a:ext uri="{FF2B5EF4-FFF2-40B4-BE49-F238E27FC236}">
                <a16:creationId xmlns:a16="http://schemas.microsoft.com/office/drawing/2014/main" id="{97476C98-2AA1-4455-9F59-4FF595761B8F}"/>
              </a:ext>
            </a:extLst>
          </p:cNvPr>
          <p:cNvSpPr/>
          <p:nvPr/>
        </p:nvSpPr>
        <p:spPr>
          <a:xfrm>
            <a:off x="647700" y="1445775"/>
            <a:ext cx="6096000" cy="5170646"/>
          </a:xfrm>
          <a:prstGeom prst="rect">
            <a:avLst/>
          </a:prstGeom>
        </p:spPr>
        <p:txBody>
          <a:bodyPr wrap="square">
            <a:spAutoFit/>
          </a:bodyPr>
          <a:lstStyle/>
          <a:p>
            <a:pPr marL="285750" indent="-285750">
              <a:spcAft>
                <a:spcPts val="1800"/>
              </a:spcAft>
              <a:buFont typeface="Arial" panose="020B0604020202020204" pitchFamily="34" charset="0"/>
              <a:buChar char="•"/>
            </a:pPr>
            <a:r>
              <a:rPr lang="en-US" dirty="0"/>
              <a:t>Info (10): RESTAURANT_SERIAL_NUMBER, RESTAURANT_PERMIT_NUMBER, RESTAURANT_NAME, RESTAURANT_LOCATION, ADDRESS, CITY, STATE, ZIP, LAT_LONG_RAW, VIOLATIONS_RAW</a:t>
            </a:r>
          </a:p>
          <a:p>
            <a:pPr marL="285750" indent="-285750">
              <a:spcAft>
                <a:spcPts val="1800"/>
              </a:spcAft>
              <a:buFont typeface="Arial" panose="020B0604020202020204" pitchFamily="34" charset="0"/>
              <a:buChar char="•"/>
            </a:pPr>
            <a:r>
              <a:rPr lang="en-US" dirty="0"/>
              <a:t>Time (2): INSPECTION_TIME, RECORD_UPDATED.</a:t>
            </a:r>
          </a:p>
          <a:p>
            <a:pPr marL="285750" indent="-285750">
              <a:spcAft>
                <a:spcPts val="1800"/>
              </a:spcAft>
              <a:buFont typeface="Arial" panose="020B0604020202020204" pitchFamily="34" charset="0"/>
              <a:buChar char="•"/>
            </a:pPr>
            <a:r>
              <a:rPr lang="en-US" dirty="0"/>
              <a:t>Categorical (6): RESTAURANT_CATEGORY, CURRENT_GRADE, INSPECTION_TYPE, FIRST_VIOLATION_TYPE, SECOND_VIOLATION_TYPE, THIRD_VIOLATION_TYPE.  </a:t>
            </a:r>
          </a:p>
          <a:p>
            <a:pPr marL="285750" indent="-285750">
              <a:spcAft>
                <a:spcPts val="1800"/>
              </a:spcAft>
              <a:buFont typeface="Arial" panose="020B0604020202020204" pitchFamily="34" charset="0"/>
              <a:buChar char="•"/>
            </a:pPr>
            <a:r>
              <a:rPr lang="en-US" dirty="0"/>
              <a:t>Target (1): NEXT_INSPECTION_GRADE_C_OR_BELOW (Have noise). </a:t>
            </a:r>
          </a:p>
          <a:p>
            <a:pPr marL="285750" indent="-285750">
              <a:spcAft>
                <a:spcPts val="1800"/>
              </a:spcAft>
              <a:buFont typeface="Arial" panose="020B0604020202020204" pitchFamily="34" charset="0"/>
              <a:buChar char="•"/>
            </a:pPr>
            <a:r>
              <a:rPr lang="en-US" dirty="0"/>
              <a:t>Continuous(9): CURRENT_DEMERITS, EMPLOYEE_COUNT, MEDIAN_EMPLOYEE_AGE, MEDIAN_EMPLOYEE_TENURE, INSPECTION_DEMERITS(NA inside), FIRST_VIOLATION, SECOND_VIOLATION, THIRD_VIOLATION, NUMBER_OF_VIOLATIONS (NA inside).</a:t>
            </a:r>
          </a:p>
        </p:txBody>
      </p:sp>
    </p:spTree>
    <p:extLst>
      <p:ext uri="{BB962C8B-B14F-4D97-AF65-F5344CB8AC3E}">
        <p14:creationId xmlns:p14="http://schemas.microsoft.com/office/powerpoint/2010/main" val="2269272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A37DC8-06A2-412E-BAC1-F68533AB43E1}"/>
              </a:ext>
            </a:extLst>
          </p:cNvPr>
          <p:cNvSpPr/>
          <p:nvPr/>
        </p:nvSpPr>
        <p:spPr>
          <a:xfrm>
            <a:off x="200025" y="276225"/>
            <a:ext cx="123825" cy="42862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5ACFF5F-7860-41BC-A1B8-7B77E2070116}"/>
              </a:ext>
            </a:extLst>
          </p:cNvPr>
          <p:cNvSpPr txBox="1"/>
          <p:nvPr/>
        </p:nvSpPr>
        <p:spPr>
          <a:xfrm>
            <a:off x="400050" y="276225"/>
            <a:ext cx="2544736" cy="523220"/>
          </a:xfrm>
          <a:prstGeom prst="rect">
            <a:avLst/>
          </a:prstGeom>
          <a:noFill/>
        </p:spPr>
        <p:txBody>
          <a:bodyPr wrap="none" rtlCol="0">
            <a:spAutoFit/>
          </a:bodyPr>
          <a:lstStyle/>
          <a:p>
            <a:r>
              <a:rPr lang="en-US" sz="2800" b="1" dirty="0"/>
              <a:t>2. Data Analysis</a:t>
            </a:r>
          </a:p>
        </p:txBody>
      </p:sp>
      <p:sp>
        <p:nvSpPr>
          <p:cNvPr id="4" name="Rectangle 3">
            <a:extLst>
              <a:ext uri="{FF2B5EF4-FFF2-40B4-BE49-F238E27FC236}">
                <a16:creationId xmlns:a16="http://schemas.microsoft.com/office/drawing/2014/main" id="{60AF2B04-CA63-4CA5-8C22-5C8D22FF278C}"/>
              </a:ext>
            </a:extLst>
          </p:cNvPr>
          <p:cNvSpPr/>
          <p:nvPr/>
        </p:nvSpPr>
        <p:spPr>
          <a:xfrm>
            <a:off x="400050" y="1014888"/>
            <a:ext cx="2876428" cy="430887"/>
          </a:xfrm>
          <a:prstGeom prst="rect">
            <a:avLst/>
          </a:prstGeom>
        </p:spPr>
        <p:txBody>
          <a:bodyPr wrap="none">
            <a:spAutoFit/>
          </a:bodyPr>
          <a:lstStyle/>
          <a:p>
            <a:pPr marL="285750" indent="-285750">
              <a:buFont typeface="Wingdings" panose="05000000000000000000" pitchFamily="2" charset="2"/>
              <a:buChar char="v"/>
            </a:pPr>
            <a:r>
              <a:rPr lang="en-US" altLang="zh-CN" sz="2200" b="1" dirty="0">
                <a:solidFill>
                  <a:srgbClr val="0070C0"/>
                </a:solidFill>
              </a:rPr>
              <a:t>Continuous Features</a:t>
            </a:r>
            <a:endParaRPr lang="en-US" sz="2200" b="1" dirty="0">
              <a:solidFill>
                <a:srgbClr val="0070C0"/>
              </a:solidFill>
            </a:endParaRPr>
          </a:p>
        </p:txBody>
      </p:sp>
      <p:pic>
        <p:nvPicPr>
          <p:cNvPr id="5" name="Picture 4">
            <a:extLst>
              <a:ext uri="{FF2B5EF4-FFF2-40B4-BE49-F238E27FC236}">
                <a16:creationId xmlns:a16="http://schemas.microsoft.com/office/drawing/2014/main" id="{047D90CC-A5E0-4223-9F79-96D05708A874}"/>
              </a:ext>
            </a:extLst>
          </p:cNvPr>
          <p:cNvPicPr/>
          <p:nvPr/>
        </p:nvPicPr>
        <p:blipFill>
          <a:blip r:embed="rId2"/>
          <a:stretch>
            <a:fillRect/>
          </a:stretch>
        </p:blipFill>
        <p:spPr>
          <a:xfrm>
            <a:off x="771524" y="2070259"/>
            <a:ext cx="10256973" cy="3553778"/>
          </a:xfrm>
          <a:prstGeom prst="rect">
            <a:avLst/>
          </a:prstGeom>
        </p:spPr>
      </p:pic>
      <p:sp>
        <p:nvSpPr>
          <p:cNvPr id="6" name="TextBox 5">
            <a:extLst>
              <a:ext uri="{FF2B5EF4-FFF2-40B4-BE49-F238E27FC236}">
                <a16:creationId xmlns:a16="http://schemas.microsoft.com/office/drawing/2014/main" id="{3BFB856C-F60C-407F-B2DD-EE96103483AF}"/>
              </a:ext>
            </a:extLst>
          </p:cNvPr>
          <p:cNvSpPr txBox="1"/>
          <p:nvPr/>
        </p:nvSpPr>
        <p:spPr>
          <a:xfrm>
            <a:off x="771524" y="1700927"/>
            <a:ext cx="2537426" cy="369332"/>
          </a:xfrm>
          <a:prstGeom prst="rect">
            <a:avLst/>
          </a:prstGeom>
          <a:noFill/>
        </p:spPr>
        <p:txBody>
          <a:bodyPr wrap="none" rtlCol="0">
            <a:spAutoFit/>
          </a:bodyPr>
          <a:lstStyle/>
          <a:p>
            <a:r>
              <a:rPr lang="en-US" b="1" dirty="0"/>
              <a:t>RESTAURANT_LOCATION</a:t>
            </a:r>
          </a:p>
        </p:txBody>
      </p:sp>
    </p:spTree>
    <p:extLst>
      <p:ext uri="{BB962C8B-B14F-4D97-AF65-F5344CB8AC3E}">
        <p14:creationId xmlns:p14="http://schemas.microsoft.com/office/powerpoint/2010/main" val="1594187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9E0F09-9B29-4E39-8D43-665C28834207}"/>
              </a:ext>
            </a:extLst>
          </p:cNvPr>
          <p:cNvPicPr/>
          <p:nvPr/>
        </p:nvPicPr>
        <p:blipFill>
          <a:blip r:embed="rId2"/>
          <a:stretch>
            <a:fillRect/>
          </a:stretch>
        </p:blipFill>
        <p:spPr>
          <a:xfrm>
            <a:off x="2873576" y="865792"/>
            <a:ext cx="6970257" cy="2743200"/>
          </a:xfrm>
          <a:prstGeom prst="rect">
            <a:avLst/>
          </a:prstGeom>
        </p:spPr>
      </p:pic>
      <p:pic>
        <p:nvPicPr>
          <p:cNvPr id="8" name="Picture 7">
            <a:extLst>
              <a:ext uri="{FF2B5EF4-FFF2-40B4-BE49-F238E27FC236}">
                <a16:creationId xmlns:a16="http://schemas.microsoft.com/office/drawing/2014/main" id="{A921399F-CAC1-4F1C-ACEF-5FD36A1BB7BD}"/>
              </a:ext>
            </a:extLst>
          </p:cNvPr>
          <p:cNvPicPr/>
          <p:nvPr/>
        </p:nvPicPr>
        <p:blipFill>
          <a:blip r:embed="rId3"/>
          <a:stretch>
            <a:fillRect/>
          </a:stretch>
        </p:blipFill>
        <p:spPr>
          <a:xfrm>
            <a:off x="2873577" y="3819197"/>
            <a:ext cx="6970256" cy="2743200"/>
          </a:xfrm>
          <a:prstGeom prst="rect">
            <a:avLst/>
          </a:prstGeom>
        </p:spPr>
      </p:pic>
      <p:sp>
        <p:nvSpPr>
          <p:cNvPr id="2" name="Rectangle 1">
            <a:extLst>
              <a:ext uri="{FF2B5EF4-FFF2-40B4-BE49-F238E27FC236}">
                <a16:creationId xmlns:a16="http://schemas.microsoft.com/office/drawing/2014/main" id="{C0BB9955-A3A0-40FA-9F2A-7CA16AA678D3}"/>
              </a:ext>
            </a:extLst>
          </p:cNvPr>
          <p:cNvSpPr/>
          <p:nvPr/>
        </p:nvSpPr>
        <p:spPr>
          <a:xfrm>
            <a:off x="200025" y="276225"/>
            <a:ext cx="123825" cy="42862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9D8819A-8FFC-4D97-90CB-BDA99EBC3ABA}"/>
              </a:ext>
            </a:extLst>
          </p:cNvPr>
          <p:cNvSpPr txBox="1"/>
          <p:nvPr/>
        </p:nvSpPr>
        <p:spPr>
          <a:xfrm>
            <a:off x="400050" y="276225"/>
            <a:ext cx="2544736" cy="523220"/>
          </a:xfrm>
          <a:prstGeom prst="rect">
            <a:avLst/>
          </a:prstGeom>
          <a:noFill/>
        </p:spPr>
        <p:txBody>
          <a:bodyPr wrap="none" rtlCol="0">
            <a:spAutoFit/>
          </a:bodyPr>
          <a:lstStyle/>
          <a:p>
            <a:r>
              <a:rPr lang="en-US" sz="2800" b="1" dirty="0"/>
              <a:t>2. Data Analysis</a:t>
            </a:r>
          </a:p>
        </p:txBody>
      </p:sp>
      <p:sp>
        <p:nvSpPr>
          <p:cNvPr id="4" name="Rectangle 3">
            <a:extLst>
              <a:ext uri="{FF2B5EF4-FFF2-40B4-BE49-F238E27FC236}">
                <a16:creationId xmlns:a16="http://schemas.microsoft.com/office/drawing/2014/main" id="{E45DF112-292D-4E31-A1C3-C6ED048355AE}"/>
              </a:ext>
            </a:extLst>
          </p:cNvPr>
          <p:cNvSpPr/>
          <p:nvPr/>
        </p:nvSpPr>
        <p:spPr>
          <a:xfrm>
            <a:off x="2873576" y="349836"/>
            <a:ext cx="2876428" cy="430887"/>
          </a:xfrm>
          <a:prstGeom prst="rect">
            <a:avLst/>
          </a:prstGeom>
        </p:spPr>
        <p:txBody>
          <a:bodyPr wrap="none">
            <a:spAutoFit/>
          </a:bodyPr>
          <a:lstStyle/>
          <a:p>
            <a:pPr marL="285750" indent="-285750">
              <a:buFont typeface="Wingdings" panose="05000000000000000000" pitchFamily="2" charset="2"/>
              <a:buChar char="v"/>
            </a:pPr>
            <a:r>
              <a:rPr lang="en-US" altLang="zh-CN" sz="2200" b="1" dirty="0">
                <a:solidFill>
                  <a:srgbClr val="0070C0"/>
                </a:solidFill>
              </a:rPr>
              <a:t>Continuous Features</a:t>
            </a:r>
            <a:endParaRPr lang="en-US" sz="2200" b="1" dirty="0">
              <a:solidFill>
                <a:srgbClr val="0070C0"/>
              </a:solidFill>
            </a:endParaRPr>
          </a:p>
        </p:txBody>
      </p:sp>
      <p:sp>
        <p:nvSpPr>
          <p:cNvPr id="5" name="Rectangle 4">
            <a:extLst>
              <a:ext uri="{FF2B5EF4-FFF2-40B4-BE49-F238E27FC236}">
                <a16:creationId xmlns:a16="http://schemas.microsoft.com/office/drawing/2014/main" id="{F138AC7E-7357-41DD-8AAF-1044D8DDCA06}"/>
              </a:ext>
            </a:extLst>
          </p:cNvPr>
          <p:cNvSpPr/>
          <p:nvPr/>
        </p:nvSpPr>
        <p:spPr>
          <a:xfrm>
            <a:off x="569292" y="884842"/>
            <a:ext cx="2304285" cy="369332"/>
          </a:xfrm>
          <a:prstGeom prst="rect">
            <a:avLst/>
          </a:prstGeom>
          <a:noFill/>
        </p:spPr>
        <p:txBody>
          <a:bodyPr wrap="none" rtlCol="0">
            <a:spAutoFit/>
          </a:bodyPr>
          <a:lstStyle/>
          <a:p>
            <a:r>
              <a:rPr lang="en-US" b="1" dirty="0"/>
              <a:t>'CURRENT_DEMERITS'</a:t>
            </a:r>
          </a:p>
        </p:txBody>
      </p:sp>
      <p:sp>
        <p:nvSpPr>
          <p:cNvPr id="7" name="Rectangle 6">
            <a:extLst>
              <a:ext uri="{FF2B5EF4-FFF2-40B4-BE49-F238E27FC236}">
                <a16:creationId xmlns:a16="http://schemas.microsoft.com/office/drawing/2014/main" id="{2A2E4BCF-45AF-4B20-8613-6B2C2B61110E}"/>
              </a:ext>
            </a:extLst>
          </p:cNvPr>
          <p:cNvSpPr/>
          <p:nvPr/>
        </p:nvSpPr>
        <p:spPr>
          <a:xfrm>
            <a:off x="569292" y="3933496"/>
            <a:ext cx="2178610" cy="369332"/>
          </a:xfrm>
          <a:prstGeom prst="rect">
            <a:avLst/>
          </a:prstGeom>
          <a:noFill/>
        </p:spPr>
        <p:txBody>
          <a:bodyPr wrap="none" rtlCol="0">
            <a:spAutoFit/>
          </a:bodyPr>
          <a:lstStyle/>
          <a:p>
            <a:r>
              <a:rPr lang="en-US" b="1" dirty="0"/>
              <a:t> 'EMPLOYEE_COUNT'</a:t>
            </a:r>
          </a:p>
        </p:txBody>
      </p:sp>
    </p:spTree>
    <p:extLst>
      <p:ext uri="{BB962C8B-B14F-4D97-AF65-F5344CB8AC3E}">
        <p14:creationId xmlns:p14="http://schemas.microsoft.com/office/powerpoint/2010/main" val="2677233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C9CA812-6967-48CE-AD6E-1E04E02522D3}"/>
              </a:ext>
            </a:extLst>
          </p:cNvPr>
          <p:cNvSpPr/>
          <p:nvPr/>
        </p:nvSpPr>
        <p:spPr>
          <a:xfrm>
            <a:off x="200025" y="276225"/>
            <a:ext cx="123825" cy="42862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03B1351-DA2C-4E92-93BA-EE55800BF0D8}"/>
              </a:ext>
            </a:extLst>
          </p:cNvPr>
          <p:cNvPicPr>
            <a:picLocks noChangeAspect="1"/>
          </p:cNvPicPr>
          <p:nvPr/>
        </p:nvPicPr>
        <p:blipFill>
          <a:blip r:embed="rId2"/>
          <a:stretch>
            <a:fillRect/>
          </a:stretch>
        </p:blipFill>
        <p:spPr>
          <a:xfrm>
            <a:off x="3171825" y="897129"/>
            <a:ext cx="7743170" cy="2743200"/>
          </a:xfrm>
          <a:prstGeom prst="rect">
            <a:avLst/>
          </a:prstGeom>
        </p:spPr>
      </p:pic>
      <p:pic>
        <p:nvPicPr>
          <p:cNvPr id="6" name="Picture 5">
            <a:extLst>
              <a:ext uri="{FF2B5EF4-FFF2-40B4-BE49-F238E27FC236}">
                <a16:creationId xmlns:a16="http://schemas.microsoft.com/office/drawing/2014/main" id="{D8A3D01A-D7E0-490F-A1C6-B2D79BA81353}"/>
              </a:ext>
            </a:extLst>
          </p:cNvPr>
          <p:cNvPicPr>
            <a:picLocks noChangeAspect="1"/>
          </p:cNvPicPr>
          <p:nvPr/>
        </p:nvPicPr>
        <p:blipFill>
          <a:blip r:embed="rId3"/>
          <a:stretch>
            <a:fillRect/>
          </a:stretch>
        </p:blipFill>
        <p:spPr>
          <a:xfrm>
            <a:off x="3199545" y="3824995"/>
            <a:ext cx="7794885" cy="2743200"/>
          </a:xfrm>
          <a:prstGeom prst="rect">
            <a:avLst/>
          </a:prstGeom>
        </p:spPr>
      </p:pic>
      <p:sp>
        <p:nvSpPr>
          <p:cNvPr id="7" name="Rectangle 6">
            <a:extLst>
              <a:ext uri="{FF2B5EF4-FFF2-40B4-BE49-F238E27FC236}">
                <a16:creationId xmlns:a16="http://schemas.microsoft.com/office/drawing/2014/main" id="{FA0C4D35-B17E-4380-B3A7-8FAFF4FC6C28}"/>
              </a:ext>
            </a:extLst>
          </p:cNvPr>
          <p:cNvSpPr/>
          <p:nvPr/>
        </p:nvSpPr>
        <p:spPr>
          <a:xfrm>
            <a:off x="629047" y="1075670"/>
            <a:ext cx="2031262" cy="369332"/>
          </a:xfrm>
          <a:prstGeom prst="rect">
            <a:avLst/>
          </a:prstGeom>
          <a:noFill/>
        </p:spPr>
        <p:txBody>
          <a:bodyPr wrap="none" rtlCol="0">
            <a:spAutoFit/>
          </a:bodyPr>
          <a:lstStyle/>
          <a:p>
            <a:r>
              <a:rPr lang="en-US" b="1" dirty="0"/>
              <a:t> 'FIRST_VIOLATION'</a:t>
            </a:r>
          </a:p>
        </p:txBody>
      </p:sp>
      <p:sp>
        <p:nvSpPr>
          <p:cNvPr id="8" name="Rectangle 7">
            <a:extLst>
              <a:ext uri="{FF2B5EF4-FFF2-40B4-BE49-F238E27FC236}">
                <a16:creationId xmlns:a16="http://schemas.microsoft.com/office/drawing/2014/main" id="{CD76AB09-EF96-4055-BE9C-91B6965CCA21}"/>
              </a:ext>
            </a:extLst>
          </p:cNvPr>
          <p:cNvSpPr/>
          <p:nvPr/>
        </p:nvSpPr>
        <p:spPr>
          <a:xfrm>
            <a:off x="320615" y="4011804"/>
            <a:ext cx="2878930" cy="369332"/>
          </a:xfrm>
          <a:prstGeom prst="rect">
            <a:avLst/>
          </a:prstGeom>
          <a:noFill/>
        </p:spPr>
        <p:txBody>
          <a:bodyPr wrap="none" rtlCol="0">
            <a:spAutoFit/>
          </a:bodyPr>
          <a:lstStyle/>
          <a:p>
            <a:r>
              <a:rPr lang="en-US" b="1" dirty="0"/>
              <a:t> 'NUMBER_OF_VIOLATIONS'</a:t>
            </a:r>
          </a:p>
        </p:txBody>
      </p:sp>
      <p:sp>
        <p:nvSpPr>
          <p:cNvPr id="9" name="TextBox 8">
            <a:extLst>
              <a:ext uri="{FF2B5EF4-FFF2-40B4-BE49-F238E27FC236}">
                <a16:creationId xmlns:a16="http://schemas.microsoft.com/office/drawing/2014/main" id="{E06559A8-5548-470A-B78D-0911F6BEF8C6}"/>
              </a:ext>
            </a:extLst>
          </p:cNvPr>
          <p:cNvSpPr txBox="1"/>
          <p:nvPr/>
        </p:nvSpPr>
        <p:spPr>
          <a:xfrm>
            <a:off x="400050" y="276225"/>
            <a:ext cx="2544736" cy="523220"/>
          </a:xfrm>
          <a:prstGeom prst="rect">
            <a:avLst/>
          </a:prstGeom>
          <a:noFill/>
        </p:spPr>
        <p:txBody>
          <a:bodyPr wrap="none" rtlCol="0">
            <a:spAutoFit/>
          </a:bodyPr>
          <a:lstStyle/>
          <a:p>
            <a:r>
              <a:rPr lang="en-US" sz="2800" b="1" dirty="0"/>
              <a:t>2. Data Analysis</a:t>
            </a:r>
          </a:p>
        </p:txBody>
      </p:sp>
      <p:sp>
        <p:nvSpPr>
          <p:cNvPr id="10" name="Rectangle 9">
            <a:extLst>
              <a:ext uri="{FF2B5EF4-FFF2-40B4-BE49-F238E27FC236}">
                <a16:creationId xmlns:a16="http://schemas.microsoft.com/office/drawing/2014/main" id="{7E6CE69E-28A8-4D4C-AEFF-FBC9496F0936}"/>
              </a:ext>
            </a:extLst>
          </p:cNvPr>
          <p:cNvSpPr/>
          <p:nvPr/>
        </p:nvSpPr>
        <p:spPr>
          <a:xfrm>
            <a:off x="2873576" y="349836"/>
            <a:ext cx="2876428" cy="430887"/>
          </a:xfrm>
          <a:prstGeom prst="rect">
            <a:avLst/>
          </a:prstGeom>
        </p:spPr>
        <p:txBody>
          <a:bodyPr wrap="none">
            <a:spAutoFit/>
          </a:bodyPr>
          <a:lstStyle/>
          <a:p>
            <a:pPr marL="285750" indent="-285750">
              <a:buFont typeface="Wingdings" panose="05000000000000000000" pitchFamily="2" charset="2"/>
              <a:buChar char="v"/>
            </a:pPr>
            <a:r>
              <a:rPr lang="en-US" altLang="zh-CN" sz="2200" b="1" dirty="0">
                <a:solidFill>
                  <a:srgbClr val="0070C0"/>
                </a:solidFill>
              </a:rPr>
              <a:t>Continuous Features</a:t>
            </a:r>
            <a:endParaRPr lang="en-US" sz="2200" b="1" dirty="0">
              <a:solidFill>
                <a:srgbClr val="0070C0"/>
              </a:solidFill>
            </a:endParaRPr>
          </a:p>
        </p:txBody>
      </p:sp>
    </p:spTree>
    <p:extLst>
      <p:ext uri="{BB962C8B-B14F-4D97-AF65-F5344CB8AC3E}">
        <p14:creationId xmlns:p14="http://schemas.microsoft.com/office/powerpoint/2010/main" val="2031602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767DB7-AF1A-4B45-A612-E25393F03AF2}"/>
              </a:ext>
            </a:extLst>
          </p:cNvPr>
          <p:cNvSpPr/>
          <p:nvPr/>
        </p:nvSpPr>
        <p:spPr>
          <a:xfrm>
            <a:off x="200025" y="276225"/>
            <a:ext cx="123825" cy="42862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A5DEE6F-D0F8-42D8-90C8-A8E99CB1FBC3}"/>
              </a:ext>
            </a:extLst>
          </p:cNvPr>
          <p:cNvSpPr/>
          <p:nvPr/>
        </p:nvSpPr>
        <p:spPr>
          <a:xfrm>
            <a:off x="629047" y="1075670"/>
            <a:ext cx="2740430" cy="369332"/>
          </a:xfrm>
          <a:prstGeom prst="rect">
            <a:avLst/>
          </a:prstGeom>
          <a:noFill/>
        </p:spPr>
        <p:txBody>
          <a:bodyPr wrap="none" rtlCol="0">
            <a:spAutoFit/>
          </a:bodyPr>
          <a:lstStyle/>
          <a:p>
            <a:r>
              <a:rPr lang="en-US" b="1" dirty="0"/>
              <a:t> 'RESTAURANT_CATEGORY'</a:t>
            </a:r>
          </a:p>
        </p:txBody>
      </p:sp>
      <p:pic>
        <p:nvPicPr>
          <p:cNvPr id="6" name="Picture 5">
            <a:extLst>
              <a:ext uri="{FF2B5EF4-FFF2-40B4-BE49-F238E27FC236}">
                <a16:creationId xmlns:a16="http://schemas.microsoft.com/office/drawing/2014/main" id="{532EB24C-7347-44EC-853E-53B6A07CB05D}"/>
              </a:ext>
            </a:extLst>
          </p:cNvPr>
          <p:cNvPicPr>
            <a:picLocks noChangeAspect="1"/>
          </p:cNvPicPr>
          <p:nvPr/>
        </p:nvPicPr>
        <p:blipFill>
          <a:blip r:embed="rId2"/>
          <a:stretch>
            <a:fillRect/>
          </a:stretch>
        </p:blipFill>
        <p:spPr>
          <a:xfrm>
            <a:off x="4267200" y="1075670"/>
            <a:ext cx="5681866" cy="2743200"/>
          </a:xfrm>
          <a:prstGeom prst="rect">
            <a:avLst/>
          </a:prstGeom>
        </p:spPr>
      </p:pic>
      <p:sp>
        <p:nvSpPr>
          <p:cNvPr id="7" name="Rectangle 6">
            <a:extLst>
              <a:ext uri="{FF2B5EF4-FFF2-40B4-BE49-F238E27FC236}">
                <a16:creationId xmlns:a16="http://schemas.microsoft.com/office/drawing/2014/main" id="{60D923AD-6C2A-4B07-8EBC-056770028AE8}"/>
              </a:ext>
            </a:extLst>
          </p:cNvPr>
          <p:cNvSpPr/>
          <p:nvPr/>
        </p:nvSpPr>
        <p:spPr>
          <a:xfrm>
            <a:off x="1002033" y="4434959"/>
            <a:ext cx="1994457" cy="369332"/>
          </a:xfrm>
          <a:prstGeom prst="rect">
            <a:avLst/>
          </a:prstGeom>
          <a:noFill/>
        </p:spPr>
        <p:txBody>
          <a:bodyPr wrap="none" rtlCol="0">
            <a:spAutoFit/>
          </a:bodyPr>
          <a:lstStyle/>
          <a:p>
            <a:r>
              <a:rPr lang="en-US" b="1" dirty="0"/>
              <a:t>'CURRENT_GRADE'</a:t>
            </a:r>
          </a:p>
        </p:txBody>
      </p:sp>
      <p:pic>
        <p:nvPicPr>
          <p:cNvPr id="8" name="Picture 7">
            <a:extLst>
              <a:ext uri="{FF2B5EF4-FFF2-40B4-BE49-F238E27FC236}">
                <a16:creationId xmlns:a16="http://schemas.microsoft.com/office/drawing/2014/main" id="{FD36FADD-F917-42F5-B5DC-03C9165828F9}"/>
              </a:ext>
            </a:extLst>
          </p:cNvPr>
          <p:cNvPicPr>
            <a:picLocks noChangeAspect="1"/>
          </p:cNvPicPr>
          <p:nvPr/>
        </p:nvPicPr>
        <p:blipFill>
          <a:blip r:embed="rId3"/>
          <a:stretch>
            <a:fillRect/>
          </a:stretch>
        </p:blipFill>
        <p:spPr>
          <a:xfrm>
            <a:off x="4267200" y="3990974"/>
            <a:ext cx="7731512" cy="2743200"/>
          </a:xfrm>
          <a:prstGeom prst="rect">
            <a:avLst/>
          </a:prstGeom>
        </p:spPr>
      </p:pic>
      <p:sp>
        <p:nvSpPr>
          <p:cNvPr id="9" name="TextBox 8">
            <a:extLst>
              <a:ext uri="{FF2B5EF4-FFF2-40B4-BE49-F238E27FC236}">
                <a16:creationId xmlns:a16="http://schemas.microsoft.com/office/drawing/2014/main" id="{38325B34-3C05-46FF-A919-A36620920D63}"/>
              </a:ext>
            </a:extLst>
          </p:cNvPr>
          <p:cNvSpPr txBox="1"/>
          <p:nvPr/>
        </p:nvSpPr>
        <p:spPr>
          <a:xfrm>
            <a:off x="400050" y="276225"/>
            <a:ext cx="2544736" cy="523220"/>
          </a:xfrm>
          <a:prstGeom prst="rect">
            <a:avLst/>
          </a:prstGeom>
          <a:noFill/>
        </p:spPr>
        <p:txBody>
          <a:bodyPr wrap="none" rtlCol="0">
            <a:spAutoFit/>
          </a:bodyPr>
          <a:lstStyle/>
          <a:p>
            <a:r>
              <a:rPr lang="en-US" sz="2800" b="1" dirty="0"/>
              <a:t>2. Data Analysis</a:t>
            </a:r>
          </a:p>
        </p:txBody>
      </p:sp>
      <p:sp>
        <p:nvSpPr>
          <p:cNvPr id="10" name="Rectangle 9">
            <a:extLst>
              <a:ext uri="{FF2B5EF4-FFF2-40B4-BE49-F238E27FC236}">
                <a16:creationId xmlns:a16="http://schemas.microsoft.com/office/drawing/2014/main" id="{CD74066A-81AB-411C-88E6-1664B8DD7AE7}"/>
              </a:ext>
            </a:extLst>
          </p:cNvPr>
          <p:cNvSpPr/>
          <p:nvPr/>
        </p:nvSpPr>
        <p:spPr>
          <a:xfrm>
            <a:off x="2873576" y="349836"/>
            <a:ext cx="2876428" cy="430887"/>
          </a:xfrm>
          <a:prstGeom prst="rect">
            <a:avLst/>
          </a:prstGeom>
        </p:spPr>
        <p:txBody>
          <a:bodyPr wrap="none">
            <a:spAutoFit/>
          </a:bodyPr>
          <a:lstStyle/>
          <a:p>
            <a:pPr marL="285750" indent="-285750">
              <a:buFont typeface="Wingdings" panose="05000000000000000000" pitchFamily="2" charset="2"/>
              <a:buChar char="v"/>
            </a:pPr>
            <a:r>
              <a:rPr lang="en-US" altLang="zh-CN" sz="2200" b="1" dirty="0">
                <a:solidFill>
                  <a:srgbClr val="0070C0"/>
                </a:solidFill>
              </a:rPr>
              <a:t>Continuous Features</a:t>
            </a:r>
            <a:endParaRPr lang="en-US" sz="2200" b="1" dirty="0">
              <a:solidFill>
                <a:srgbClr val="0070C0"/>
              </a:solidFill>
            </a:endParaRPr>
          </a:p>
        </p:txBody>
      </p:sp>
    </p:spTree>
    <p:extLst>
      <p:ext uri="{BB962C8B-B14F-4D97-AF65-F5344CB8AC3E}">
        <p14:creationId xmlns:p14="http://schemas.microsoft.com/office/powerpoint/2010/main" val="2966645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66E432-F365-4CBC-A798-6B63CAAE9D6B}"/>
              </a:ext>
            </a:extLst>
          </p:cNvPr>
          <p:cNvSpPr/>
          <p:nvPr/>
        </p:nvSpPr>
        <p:spPr>
          <a:xfrm>
            <a:off x="200025" y="276225"/>
            <a:ext cx="123825" cy="42862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F0F73B5-2C3C-46B9-A616-69BA776C8F88}"/>
              </a:ext>
            </a:extLst>
          </p:cNvPr>
          <p:cNvPicPr>
            <a:picLocks noChangeAspect="1"/>
          </p:cNvPicPr>
          <p:nvPr/>
        </p:nvPicPr>
        <p:blipFill>
          <a:blip r:embed="rId2"/>
          <a:stretch>
            <a:fillRect/>
          </a:stretch>
        </p:blipFill>
        <p:spPr>
          <a:xfrm>
            <a:off x="3851740" y="942975"/>
            <a:ext cx="3666860" cy="1645920"/>
          </a:xfrm>
          <a:prstGeom prst="rect">
            <a:avLst/>
          </a:prstGeom>
        </p:spPr>
      </p:pic>
      <p:pic>
        <p:nvPicPr>
          <p:cNvPr id="6" name="Picture 5">
            <a:extLst>
              <a:ext uri="{FF2B5EF4-FFF2-40B4-BE49-F238E27FC236}">
                <a16:creationId xmlns:a16="http://schemas.microsoft.com/office/drawing/2014/main" id="{2A21464C-E41F-4119-B677-0973BB8A3543}"/>
              </a:ext>
            </a:extLst>
          </p:cNvPr>
          <p:cNvPicPr>
            <a:picLocks noChangeAspect="1"/>
          </p:cNvPicPr>
          <p:nvPr/>
        </p:nvPicPr>
        <p:blipFill>
          <a:blip r:embed="rId3"/>
          <a:stretch>
            <a:fillRect/>
          </a:stretch>
        </p:blipFill>
        <p:spPr>
          <a:xfrm>
            <a:off x="3851740" y="2844671"/>
            <a:ext cx="3833535" cy="1645920"/>
          </a:xfrm>
          <a:prstGeom prst="rect">
            <a:avLst/>
          </a:prstGeom>
        </p:spPr>
      </p:pic>
      <p:pic>
        <p:nvPicPr>
          <p:cNvPr id="7" name="Picture 6">
            <a:extLst>
              <a:ext uri="{FF2B5EF4-FFF2-40B4-BE49-F238E27FC236}">
                <a16:creationId xmlns:a16="http://schemas.microsoft.com/office/drawing/2014/main" id="{58E971DE-8060-46FF-AF6F-E677035C6AA1}"/>
              </a:ext>
            </a:extLst>
          </p:cNvPr>
          <p:cNvPicPr>
            <a:picLocks noChangeAspect="1"/>
          </p:cNvPicPr>
          <p:nvPr/>
        </p:nvPicPr>
        <p:blipFill>
          <a:blip r:embed="rId4"/>
          <a:stretch>
            <a:fillRect/>
          </a:stretch>
        </p:blipFill>
        <p:spPr>
          <a:xfrm>
            <a:off x="3851740" y="4746367"/>
            <a:ext cx="3666860" cy="1645920"/>
          </a:xfrm>
          <a:prstGeom prst="rect">
            <a:avLst/>
          </a:prstGeom>
        </p:spPr>
      </p:pic>
      <p:sp>
        <p:nvSpPr>
          <p:cNvPr id="8" name="Rectangle 7">
            <a:extLst>
              <a:ext uri="{FF2B5EF4-FFF2-40B4-BE49-F238E27FC236}">
                <a16:creationId xmlns:a16="http://schemas.microsoft.com/office/drawing/2014/main" id="{79E2B70E-E295-403D-BC77-D2BC6ACC918B}"/>
              </a:ext>
            </a:extLst>
          </p:cNvPr>
          <p:cNvSpPr/>
          <p:nvPr/>
        </p:nvSpPr>
        <p:spPr>
          <a:xfrm>
            <a:off x="538422" y="1247120"/>
            <a:ext cx="2616357" cy="369332"/>
          </a:xfrm>
          <a:prstGeom prst="rect">
            <a:avLst/>
          </a:prstGeom>
          <a:noFill/>
        </p:spPr>
        <p:txBody>
          <a:bodyPr wrap="none" rtlCol="0">
            <a:spAutoFit/>
          </a:bodyPr>
          <a:lstStyle/>
          <a:p>
            <a:r>
              <a:rPr lang="en-US" b="1" dirty="0"/>
              <a:t> 'FIRST_VIOLATION_TYPE'</a:t>
            </a:r>
          </a:p>
        </p:txBody>
      </p:sp>
      <p:sp>
        <p:nvSpPr>
          <p:cNvPr id="9" name="Rectangle 8">
            <a:extLst>
              <a:ext uri="{FF2B5EF4-FFF2-40B4-BE49-F238E27FC236}">
                <a16:creationId xmlns:a16="http://schemas.microsoft.com/office/drawing/2014/main" id="{8D40E00E-051C-46F5-8841-67B037418D3A}"/>
              </a:ext>
            </a:extLst>
          </p:cNvPr>
          <p:cNvSpPr/>
          <p:nvPr/>
        </p:nvSpPr>
        <p:spPr>
          <a:xfrm>
            <a:off x="400050" y="3415784"/>
            <a:ext cx="2893100" cy="369332"/>
          </a:xfrm>
          <a:prstGeom prst="rect">
            <a:avLst/>
          </a:prstGeom>
          <a:noFill/>
        </p:spPr>
        <p:txBody>
          <a:bodyPr wrap="none" rtlCol="0">
            <a:spAutoFit/>
          </a:bodyPr>
          <a:lstStyle/>
          <a:p>
            <a:r>
              <a:rPr lang="en-US" b="1" dirty="0"/>
              <a:t> 'SECOND_VIOLATION_TYPE'</a:t>
            </a:r>
          </a:p>
        </p:txBody>
      </p:sp>
      <p:sp>
        <p:nvSpPr>
          <p:cNvPr id="10" name="Rectangle 9">
            <a:extLst>
              <a:ext uri="{FF2B5EF4-FFF2-40B4-BE49-F238E27FC236}">
                <a16:creationId xmlns:a16="http://schemas.microsoft.com/office/drawing/2014/main" id="{EA465881-A704-487A-BE37-3F3329D69EB1}"/>
              </a:ext>
            </a:extLst>
          </p:cNvPr>
          <p:cNvSpPr/>
          <p:nvPr/>
        </p:nvSpPr>
        <p:spPr>
          <a:xfrm>
            <a:off x="538422" y="5396210"/>
            <a:ext cx="2644891" cy="369332"/>
          </a:xfrm>
          <a:prstGeom prst="rect">
            <a:avLst/>
          </a:prstGeom>
          <a:noFill/>
        </p:spPr>
        <p:txBody>
          <a:bodyPr wrap="none" rtlCol="0">
            <a:spAutoFit/>
          </a:bodyPr>
          <a:lstStyle/>
          <a:p>
            <a:r>
              <a:rPr lang="en-US" b="1" dirty="0"/>
              <a:t>'THIRD_VIOLATION_TYPE'</a:t>
            </a:r>
          </a:p>
        </p:txBody>
      </p:sp>
      <p:sp>
        <p:nvSpPr>
          <p:cNvPr id="11" name="TextBox 10">
            <a:extLst>
              <a:ext uri="{FF2B5EF4-FFF2-40B4-BE49-F238E27FC236}">
                <a16:creationId xmlns:a16="http://schemas.microsoft.com/office/drawing/2014/main" id="{2FDDD53F-107D-4344-9A97-189D50B9A24A}"/>
              </a:ext>
            </a:extLst>
          </p:cNvPr>
          <p:cNvSpPr txBox="1"/>
          <p:nvPr/>
        </p:nvSpPr>
        <p:spPr>
          <a:xfrm>
            <a:off x="400050" y="276225"/>
            <a:ext cx="2544736" cy="523220"/>
          </a:xfrm>
          <a:prstGeom prst="rect">
            <a:avLst/>
          </a:prstGeom>
          <a:noFill/>
        </p:spPr>
        <p:txBody>
          <a:bodyPr wrap="none" rtlCol="0">
            <a:spAutoFit/>
          </a:bodyPr>
          <a:lstStyle/>
          <a:p>
            <a:r>
              <a:rPr lang="en-US" sz="2800" b="1" dirty="0"/>
              <a:t>2. Data Analysis</a:t>
            </a:r>
          </a:p>
        </p:txBody>
      </p:sp>
      <p:sp>
        <p:nvSpPr>
          <p:cNvPr id="12" name="Rectangle 11">
            <a:extLst>
              <a:ext uri="{FF2B5EF4-FFF2-40B4-BE49-F238E27FC236}">
                <a16:creationId xmlns:a16="http://schemas.microsoft.com/office/drawing/2014/main" id="{F50ECEB8-87D5-4E7D-8A4E-CF18D9FF9047}"/>
              </a:ext>
            </a:extLst>
          </p:cNvPr>
          <p:cNvSpPr/>
          <p:nvPr/>
        </p:nvSpPr>
        <p:spPr>
          <a:xfrm>
            <a:off x="2873576" y="349836"/>
            <a:ext cx="2876428" cy="430887"/>
          </a:xfrm>
          <a:prstGeom prst="rect">
            <a:avLst/>
          </a:prstGeom>
        </p:spPr>
        <p:txBody>
          <a:bodyPr wrap="none">
            <a:spAutoFit/>
          </a:bodyPr>
          <a:lstStyle/>
          <a:p>
            <a:pPr marL="285750" indent="-285750">
              <a:buFont typeface="Wingdings" panose="05000000000000000000" pitchFamily="2" charset="2"/>
              <a:buChar char="v"/>
            </a:pPr>
            <a:r>
              <a:rPr lang="en-US" altLang="zh-CN" sz="2200" b="1" dirty="0">
                <a:solidFill>
                  <a:srgbClr val="0070C0"/>
                </a:solidFill>
              </a:rPr>
              <a:t>Continuous Features</a:t>
            </a:r>
            <a:endParaRPr lang="en-US" sz="2200" b="1" dirty="0">
              <a:solidFill>
                <a:srgbClr val="0070C0"/>
              </a:solidFill>
            </a:endParaRPr>
          </a:p>
        </p:txBody>
      </p:sp>
    </p:spTree>
    <p:extLst>
      <p:ext uri="{BB962C8B-B14F-4D97-AF65-F5344CB8AC3E}">
        <p14:creationId xmlns:p14="http://schemas.microsoft.com/office/powerpoint/2010/main" val="378025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C0E5FC8-8C6E-4909-8DAD-975D2EFFFA19}"/>
              </a:ext>
            </a:extLst>
          </p:cNvPr>
          <p:cNvSpPr/>
          <p:nvPr/>
        </p:nvSpPr>
        <p:spPr>
          <a:xfrm>
            <a:off x="200025" y="276225"/>
            <a:ext cx="123825" cy="42862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F48359E-76F2-4DA0-96ED-A6A3EBF00A5E}"/>
              </a:ext>
            </a:extLst>
          </p:cNvPr>
          <p:cNvSpPr txBox="1"/>
          <p:nvPr/>
        </p:nvSpPr>
        <p:spPr>
          <a:xfrm>
            <a:off x="400050" y="276225"/>
            <a:ext cx="3797258" cy="523220"/>
          </a:xfrm>
          <a:prstGeom prst="rect">
            <a:avLst/>
          </a:prstGeom>
          <a:noFill/>
        </p:spPr>
        <p:txBody>
          <a:bodyPr wrap="none" rtlCol="0">
            <a:spAutoFit/>
          </a:bodyPr>
          <a:lstStyle/>
          <a:p>
            <a:r>
              <a:rPr lang="en-US" sz="2800" b="1" dirty="0"/>
              <a:t>3. Featuring Engineering</a:t>
            </a:r>
          </a:p>
        </p:txBody>
      </p:sp>
      <p:sp>
        <p:nvSpPr>
          <p:cNvPr id="8" name="Rectangle 7">
            <a:extLst>
              <a:ext uri="{FF2B5EF4-FFF2-40B4-BE49-F238E27FC236}">
                <a16:creationId xmlns:a16="http://schemas.microsoft.com/office/drawing/2014/main" id="{2EB9E1F8-893F-4488-8F02-F6EC73FF5692}"/>
              </a:ext>
            </a:extLst>
          </p:cNvPr>
          <p:cNvSpPr/>
          <p:nvPr/>
        </p:nvSpPr>
        <p:spPr>
          <a:xfrm>
            <a:off x="6425908" y="1560463"/>
            <a:ext cx="5156491" cy="1323439"/>
          </a:xfrm>
          <a:prstGeom prst="rect">
            <a:avLst/>
          </a:prstGeom>
        </p:spPr>
        <p:txBody>
          <a:bodyPr wrap="square">
            <a:spAutoFit/>
          </a:bodyPr>
          <a:lstStyle/>
          <a:p>
            <a:r>
              <a:rPr lang="en-US" sz="2000" dirty="0"/>
              <a:t>Investigating the correlation between class and each feature can help us to select the best features. The results show that there are both positive and negative correlations.</a:t>
            </a:r>
          </a:p>
        </p:txBody>
      </p:sp>
      <p:pic>
        <p:nvPicPr>
          <p:cNvPr id="7" name="Picture 6">
            <a:extLst>
              <a:ext uri="{FF2B5EF4-FFF2-40B4-BE49-F238E27FC236}">
                <a16:creationId xmlns:a16="http://schemas.microsoft.com/office/drawing/2014/main" id="{70ECC61D-BBBF-4750-87E4-C2BAB00108A9}"/>
              </a:ext>
            </a:extLst>
          </p:cNvPr>
          <p:cNvPicPr/>
          <p:nvPr/>
        </p:nvPicPr>
        <p:blipFill>
          <a:blip r:embed="rId2"/>
          <a:stretch>
            <a:fillRect/>
          </a:stretch>
        </p:blipFill>
        <p:spPr>
          <a:xfrm>
            <a:off x="323850" y="1485900"/>
            <a:ext cx="5998507" cy="4962525"/>
          </a:xfrm>
          <a:prstGeom prst="rect">
            <a:avLst/>
          </a:prstGeom>
        </p:spPr>
      </p:pic>
      <p:sp>
        <p:nvSpPr>
          <p:cNvPr id="9" name="Rectangle 8">
            <a:extLst>
              <a:ext uri="{FF2B5EF4-FFF2-40B4-BE49-F238E27FC236}">
                <a16:creationId xmlns:a16="http://schemas.microsoft.com/office/drawing/2014/main" id="{8B706788-5FAF-4FE6-9C40-8A8077FD683A}"/>
              </a:ext>
            </a:extLst>
          </p:cNvPr>
          <p:cNvSpPr/>
          <p:nvPr/>
        </p:nvSpPr>
        <p:spPr>
          <a:xfrm>
            <a:off x="400050" y="945624"/>
            <a:ext cx="2862066" cy="430887"/>
          </a:xfrm>
          <a:prstGeom prst="rect">
            <a:avLst/>
          </a:prstGeom>
        </p:spPr>
        <p:txBody>
          <a:bodyPr wrap="none">
            <a:spAutoFit/>
          </a:bodyPr>
          <a:lstStyle/>
          <a:p>
            <a:pPr marL="285750" indent="-285750">
              <a:buFont typeface="Wingdings" panose="05000000000000000000" pitchFamily="2" charset="2"/>
              <a:buChar char="v"/>
            </a:pPr>
            <a:r>
              <a:rPr lang="en-US" altLang="zh-CN" sz="2200" b="1" dirty="0">
                <a:solidFill>
                  <a:srgbClr val="0070C0"/>
                </a:solidFill>
              </a:rPr>
              <a:t>Feature Correlations</a:t>
            </a:r>
            <a:endParaRPr lang="en-US" sz="2200" b="1" dirty="0">
              <a:solidFill>
                <a:srgbClr val="0070C0"/>
              </a:solidFill>
            </a:endParaRPr>
          </a:p>
        </p:txBody>
      </p:sp>
    </p:spTree>
    <p:extLst>
      <p:ext uri="{BB962C8B-B14F-4D97-AF65-F5344CB8AC3E}">
        <p14:creationId xmlns:p14="http://schemas.microsoft.com/office/powerpoint/2010/main" val="37851445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TotalTime>
  <Words>1083</Words>
  <Application>Microsoft Office PowerPoint</Application>
  <PresentationFormat>Widescreen</PresentationFormat>
  <Paragraphs>122</Paragraphs>
  <Slides>16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DengXian</vt:lpstr>
      <vt:lpstr>Arial</vt:lpstr>
      <vt:lpstr>Calibri</vt:lpstr>
      <vt:lpstr>Calibri Light</vt:lpstr>
      <vt:lpstr>Times New Roman</vt:lpstr>
      <vt:lpstr>Wingdings</vt:lpstr>
      <vt:lpstr>Office Theme</vt:lpstr>
      <vt:lpstr>Las Vegas Restaurant Inspections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Liu, Zizhong</dc:creator>
  <cp:lastModifiedBy>Liu, Zizhong</cp:lastModifiedBy>
  <cp:revision>3</cp:revision>
  <dcterms:created xsi:type="dcterms:W3CDTF">2021-11-07T21:51:52Z</dcterms:created>
  <dcterms:modified xsi:type="dcterms:W3CDTF">2022-02-08T02:44:50Z</dcterms:modified>
</cp:coreProperties>
</file>